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0" r:id="rId3"/>
  </p:sldMasterIdLst>
  <p:notesMasterIdLst>
    <p:notesMasterId r:id="rId10"/>
  </p:notesMasterIdLst>
  <p:sldIdLst>
    <p:sldId id="285" r:id="rId4"/>
    <p:sldId id="318" r:id="rId5"/>
    <p:sldId id="325" r:id="rId6"/>
    <p:sldId id="351" r:id="rId7"/>
    <p:sldId id="352" r:id="rId8"/>
    <p:sldId id="353" r:id="rId9"/>
    <p:sldId id="354" r:id="rId11"/>
    <p:sldId id="356" r:id="rId12"/>
    <p:sldId id="270" r:id="rId13"/>
    <p:sldId id="267" r:id="rId14"/>
    <p:sldId id="357" r:id="rId15"/>
    <p:sldId id="358" r:id="rId16"/>
    <p:sldId id="359" r:id="rId17"/>
    <p:sldId id="360" r:id="rId18"/>
    <p:sldId id="361" r:id="rId19"/>
    <p:sldId id="362" r:id="rId20"/>
    <p:sldId id="363" r:id="rId21"/>
    <p:sldId id="369" r:id="rId22"/>
    <p:sldId id="364" r:id="rId23"/>
    <p:sldId id="365" r:id="rId24"/>
    <p:sldId id="366" r:id="rId25"/>
    <p:sldId id="367" r:id="rId26"/>
    <p:sldId id="370" r:id="rId27"/>
    <p:sldId id="371" r:id="rId28"/>
    <p:sldId id="372" r:id="rId29"/>
    <p:sldId id="2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285"/>
    <a:srgbClr val="87077F"/>
    <a:srgbClr val="182A7F"/>
    <a:srgbClr val="B53EAE"/>
    <a:srgbClr val="8D0780"/>
    <a:srgbClr val="182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0" autoAdjust="0"/>
    <p:restoredTop sz="94660"/>
  </p:normalViewPr>
  <p:slideViewPr>
    <p:cSldViewPr snapToGrid="0">
      <p:cViewPr varScale="1">
        <p:scale>
          <a:sx n="55" d="100"/>
          <a:sy n="55" d="100"/>
        </p:scale>
        <p:origin x="782" y="48"/>
      </p:cViewPr>
      <p:guideLst/>
    </p:cSldViewPr>
  </p:slideViewPr>
  <p:notesTextViewPr>
    <p:cViewPr>
      <p:scale>
        <a:sx n="1" d="1"/>
        <a:sy n="1" d="1"/>
      </p:scale>
      <p:origin x="0" y="0"/>
    </p:cViewPr>
  </p:notesText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C34A0DF-2EB9-4C1C-841D-BAC2C295A02E}" type="doc">
      <dgm:prSet loTypeId="urn:microsoft.com/office/officeart/2005/8/layout/hList6" loCatId="list" qsTypeId="urn:microsoft.com/office/officeart/2005/8/quickstyle/simple5" qsCatId="simple" csTypeId="urn:microsoft.com/office/officeart/2005/8/colors/accent1_2" csCatId="colorful" phldr="1"/>
      <dgm:spPr/>
      <dgm:t>
        <a:bodyPr/>
        <a:lstStyle/>
        <a:p>
          <a:endParaRPr lang="zh-CN" altLang="en-US"/>
        </a:p>
      </dgm:t>
    </dgm:pt>
    <dgm:pt modelId="{FE40D598-5286-41B4-8A63-ABAC95BAF5C1}">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单点登录</a:t>
          </a:r>
          <a:r>
            <a:rPr lang="zh-CN" altLang="en-US" sz="1800" b="1" dirty="0">
              <a:latin typeface="微软雅黑" panose="020B0503020204020204" pitchFamily="34" charset="-122"/>
              <a:ea typeface="微软雅黑" panose="020B0503020204020204" pitchFamily="34" charset="-122"/>
            </a:rPr>
            <a:t/>
          </a:r>
          <a:endParaRPr lang="zh-CN" altLang="en-US" sz="1800" b="1" dirty="0">
            <a:latin typeface="微软雅黑" panose="020B0503020204020204" pitchFamily="34" charset="-122"/>
            <a:ea typeface="微软雅黑" panose="020B0503020204020204" pitchFamily="34" charset="-122"/>
          </a:endParaRPr>
        </a:p>
      </dgm:t>
    </dgm:pt>
    <dgm:pt modelId="{9ED8B538-021C-45E6-B57B-3B13895D1F34}" cxnId="{8D0F5BBA-296B-45A7-AB12-46A406C8EB27}" type="parTrans">
      <dgm:prSet/>
      <dgm:spPr/>
      <dgm:t>
        <a:bodyPr/>
        <a:lstStyle/>
        <a:p>
          <a:endParaRPr lang="zh-CN" altLang="en-US"/>
        </a:p>
      </dgm:t>
    </dgm:pt>
    <dgm:pt modelId="{559F920E-4F6D-435F-A76E-86B4B846676F}" cxnId="{8D0F5BBA-296B-45A7-AB12-46A406C8EB27}" type="sibTrans">
      <dgm:prSet/>
      <dgm:spPr/>
      <dgm:t>
        <a:bodyPr/>
        <a:lstStyle/>
        <a:p>
          <a:endParaRPr lang="zh-CN" altLang="en-US"/>
        </a:p>
      </dgm:t>
    </dgm:pt>
    <dgm:pt modelId="{D946B540-E6B0-4356-9FBE-8ACF3E84CAF9}">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单点登录</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781856A2-3A55-40D1-9DB7-B9988BBC08DB}" cxnId="{1FC97F05-8439-4CC4-9359-D8B2F530A1CB}" type="parTrans">
      <dgm:prSet/>
      <dgm:spPr/>
    </dgm:pt>
    <dgm:pt modelId="{5068CFD7-19F1-41F0-8C9A-CD54A0D7EE90}" cxnId="{1FC97F05-8439-4CC4-9359-D8B2F530A1CB}" type="sibTrans">
      <dgm:prSet/>
      <dgm:spPr/>
    </dgm:pt>
    <dgm:pt modelId="{4F2FABA7-D8CB-471A-9BDE-BB979A85718B}">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单点退出</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047DACC6-248D-4515-91D8-9BF498A4DEA9}" cxnId="{4FF73E87-EB78-49CE-B9F4-CBC1C858E481}" type="parTrans">
      <dgm:prSet/>
      <dgm:spPr/>
    </dgm:pt>
    <dgm:pt modelId="{54877CFB-B275-4DB1-B7E5-C14A210C0783}" cxnId="{4FF73E87-EB78-49CE-B9F4-CBC1C858E481}" type="sibTrans">
      <dgm:prSet/>
      <dgm:spPr/>
    </dgm:pt>
    <dgm:pt modelId="{6FD5265A-B221-415A-93F3-3CD3A8D8FFAC}">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用户管理</a:t>
          </a:r>
          <a:r>
            <a:rPr lang="zh-CN" altLang="en-US" sz="1800" b="1" dirty="0">
              <a:latin typeface="微软雅黑" panose="020B0503020204020204" pitchFamily="34" charset="-122"/>
              <a:ea typeface="微软雅黑" panose="020B0503020204020204" pitchFamily="34" charset="-122"/>
            </a:rPr>
            <a:t/>
          </a:r>
          <a:endParaRPr lang="zh-CN" altLang="en-US" sz="1800" b="1" dirty="0">
            <a:latin typeface="微软雅黑" panose="020B0503020204020204" pitchFamily="34" charset="-122"/>
            <a:ea typeface="微软雅黑" panose="020B0503020204020204" pitchFamily="34" charset="-122"/>
          </a:endParaRPr>
        </a:p>
      </dgm:t>
    </dgm:pt>
    <dgm:pt modelId="{B860C7BE-6A20-4257-B0AB-8F7780B34B41}" cxnId="{80CA48B3-AD66-408F-9B41-2EE3039200C2}" type="parTrans">
      <dgm:prSet/>
      <dgm:spPr/>
      <dgm:t>
        <a:bodyPr/>
        <a:lstStyle/>
        <a:p>
          <a:endParaRPr lang="zh-CN" altLang="en-US"/>
        </a:p>
      </dgm:t>
    </dgm:pt>
    <dgm:pt modelId="{ED79A168-164A-4F5A-BC3B-ABAA204000D2}" cxnId="{80CA48B3-AD66-408F-9B41-2EE3039200C2}" type="sibTrans">
      <dgm:prSet/>
      <dgm:spPr/>
      <dgm:t>
        <a:bodyPr/>
        <a:lstStyle/>
        <a:p>
          <a:endParaRPr lang="zh-CN" altLang="en-US"/>
        </a:p>
      </dgm:t>
    </dgm:pt>
    <dgm:pt modelId="{759EDA46-F277-4D79-9B0A-3284647AD97E}">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用户</a:t>
          </a:r>
          <a:r>
            <a:rPr lang="zh-CN" altLang="en-US" sz="1200" dirty="0" smtClean="0">
              <a:latin typeface="微软雅黑" panose="020B0503020204020204" pitchFamily="34" charset="-122"/>
              <a:ea typeface="微软雅黑" panose="020B0503020204020204" pitchFamily="34" charset="-122"/>
            </a:rPr>
            <a:t>详情</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9670A350-DE44-48B2-B3B0-8F9828DD1166}" cxnId="{4C8ECAFD-FC2F-462B-AFF4-F96FCE467C76}" type="parTrans">
      <dgm:prSet/>
      <dgm:spPr/>
    </dgm:pt>
    <dgm:pt modelId="{D594D042-94B2-496A-8DA6-89975D08686C}" cxnId="{4C8ECAFD-FC2F-462B-AFF4-F96FCE467C76}" type="sibTrans">
      <dgm:prSet/>
      <dgm:spPr/>
    </dgm:pt>
    <dgm:pt modelId="{A4ABA572-3628-4062-AC31-283C5761B316}">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用户密码管理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A1AB1A78-E964-493D-95FF-6716E46627DD}" cxnId="{6D37B745-851E-481C-828E-17C6E84BABA7}" type="parTrans">
      <dgm:prSet/>
      <dgm:spPr/>
    </dgm:pt>
    <dgm:pt modelId="{016EAA24-D14F-49E8-AA0D-F34BEF0E463C}" cxnId="{6D37B745-851E-481C-828E-17C6E84BABA7}" type="sibTrans">
      <dgm:prSet/>
      <dgm:spPr/>
    </dgm:pt>
    <dgm:pt modelId="{3F6B21AC-1B1C-473D-895F-8B9FD26DB8A0}">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用户增量导入</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9796CE4C-65AB-486E-96EE-CEEC6FDF0816}" cxnId="{23FB22AF-5428-4C0C-9F2E-6E838CA24805}" type="parTrans">
      <dgm:prSet/>
      <dgm:spPr/>
    </dgm:pt>
    <dgm:pt modelId="{9A37EE30-E447-4807-93E0-3C5EAFB8D0A1}" cxnId="{23FB22AF-5428-4C0C-9F2E-6E838CA24805}" type="sibTrans">
      <dgm:prSet/>
      <dgm:spPr/>
    </dgm:pt>
    <dgm:pt modelId="{045368F7-97C9-4AE6-BA7E-BA1D6771A72E}">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组织管理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E1ECB4DF-5FDA-484F-9AF6-C03E71DB2734}" cxnId="{C6CF3D9B-F74F-4BA8-BB70-322E77311C6B}" type="parTrans">
      <dgm:prSet/>
      <dgm:spPr/>
    </dgm:pt>
    <dgm:pt modelId="{F4D94C14-236F-4D0E-8EC9-956CB665939B}" cxnId="{C6CF3D9B-F74F-4BA8-BB70-322E77311C6B}" type="sibTrans">
      <dgm:prSet/>
      <dgm:spPr/>
    </dgm:pt>
    <dgm:pt modelId="{FFF82A8A-F3D0-493E-91E1-F46C7E88C342}">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组织增量管理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F44AF08C-4982-40A6-9F39-0200A9520DFE}" cxnId="{008DABA5-1F4B-4D01-A497-A48A07A83B94}" type="parTrans">
      <dgm:prSet/>
      <dgm:spPr/>
    </dgm:pt>
    <dgm:pt modelId="{987D4959-A223-455E-A3D3-C4DDF037C08F}" cxnId="{008DABA5-1F4B-4D01-A497-A48A07A83B94}" type="sibTrans">
      <dgm:prSet/>
      <dgm:spPr/>
    </dgm:pt>
    <dgm:pt modelId="{2B033A5C-F7EF-4EE3-8C84-96C942FC67A4}">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组织分级管控</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2738CB77-B36A-4CC0-BAC4-6496852E0C30}" cxnId="{3979426E-6037-4629-AA85-99302557A594}" type="parTrans">
      <dgm:prSet/>
      <dgm:spPr/>
    </dgm:pt>
    <dgm:pt modelId="{32B0D558-BD82-4506-96B5-4F414006E22A}" cxnId="{3979426E-6037-4629-AA85-99302557A594}" type="sibTrans">
      <dgm:prSet/>
      <dgm:spPr/>
    </dgm:pt>
    <dgm:pt modelId="{880DADE7-3623-44D2-BB26-5FEA42F2DCE5}">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用户扩展属性</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C1D48621-7245-4A1F-B441-91BA09E283B4}" cxnId="{7C97015C-0F7F-445A-85B2-F86B00E62D7D}" type="parTrans">
      <dgm:prSet/>
      <dgm:spPr/>
    </dgm:pt>
    <dgm:pt modelId="{3DA83F18-444F-4907-9108-C7E7D860C66D}" cxnId="{7C97015C-0F7F-445A-85B2-F86B00E62D7D}" type="sibTrans">
      <dgm:prSet/>
      <dgm:spPr/>
    </dgm:pt>
    <dgm:pt modelId="{A001A953-8383-43D5-B4E8-0E1571C26195}">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抽象组织</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640531A6-44E9-4729-A8E4-8381A5FD154F}" cxnId="{2847F427-7BD4-4767-9112-2F432B72E386}" type="parTrans">
      <dgm:prSet/>
      <dgm:spPr/>
    </dgm:pt>
    <dgm:pt modelId="{17A286E0-7144-45F5-AEE0-CF501488E114}" cxnId="{2847F427-7BD4-4767-9112-2F432B72E386}" type="sibTrans">
      <dgm:prSet/>
      <dgm:spPr/>
    </dgm:pt>
    <dgm:pt modelId="{25DBEF60-276D-425A-8ED1-939EB6DBFB1F}">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权限管理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49C3CC95-9A90-4DD5-959F-77EBF0A5C2A2}" cxnId="{A4563720-C44A-4F08-A0B6-8DFCDCFF6C59}" type="parTrans">
      <dgm:prSet/>
      <dgm:spPr/>
      <dgm:t>
        <a:bodyPr/>
        <a:lstStyle/>
        <a:p>
          <a:endParaRPr lang="zh-CN" altLang="en-US"/>
        </a:p>
      </dgm:t>
    </dgm:pt>
    <dgm:pt modelId="{5CEBF601-0FCC-4518-AACD-FAC749B763BE}" cxnId="{A4563720-C44A-4F08-A0B6-8DFCDCFF6C59}" type="sibTrans">
      <dgm:prSet/>
      <dgm:spPr/>
      <dgm:t>
        <a:bodyPr/>
        <a:lstStyle/>
        <a:p>
          <a:endParaRPr lang="zh-CN" altLang="en-US"/>
        </a:p>
      </dgm:t>
    </dgm:pt>
    <dgm:pt modelId="{5AA8D414-C3F8-4CA2-B4E3-C735C257983C}">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角色管理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3BB8C602-D5F3-4582-8CD0-0E1D4125E001}" cxnId="{08F814D6-1D31-421B-BDA5-7F4F009927A8}" type="parTrans">
      <dgm:prSet/>
      <dgm:spPr/>
    </dgm:pt>
    <dgm:pt modelId="{60449B95-11DD-41D4-AF1B-C396597B8BF8}" cxnId="{08F814D6-1D31-421B-BDA5-7F4F009927A8}" type="sibTrans">
      <dgm:prSet/>
      <dgm:spPr/>
    </dgm:pt>
    <dgm:pt modelId="{5428D3B2-5216-45CE-826D-14C9EC735BE8}">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角色添加权限</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8C9D0E56-932D-45D6-A88D-2402D05C7B6A}" cxnId="{4D9E3020-253B-4967-8F9B-ADC544924CF8}" type="parTrans">
      <dgm:prSet/>
      <dgm:spPr/>
    </dgm:pt>
    <dgm:pt modelId="{422B49DF-9688-4752-997E-8589D674DA78}" cxnId="{4D9E3020-253B-4967-8F9B-ADC544924CF8}" type="sibTrans">
      <dgm:prSet/>
      <dgm:spPr/>
    </dgm:pt>
    <dgm:pt modelId="{29DE3AAC-4F4F-4956-879D-0B02999C182C}">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角色权限分级管控</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4C5BF861-9FA0-48A6-8FD5-8D1C50C8DE31}" cxnId="{EE484927-0AB5-4348-92A2-C92A07AF782F}" type="parTrans">
      <dgm:prSet/>
      <dgm:spPr/>
    </dgm:pt>
    <dgm:pt modelId="{A1AED91E-C9A2-4C94-8FC7-70CE10E33200}" cxnId="{EE484927-0AB5-4348-92A2-C92A07AF782F}" type="sibTrans">
      <dgm:prSet/>
      <dgm:spPr/>
    </dgm:pt>
    <dgm:pt modelId="{3D52B99B-2F87-4893-B91D-17D089310437}">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功能权限管理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C174B7D7-E309-4D0D-BF71-F7424DAD1E6B}" cxnId="{5892CABC-738E-4C0B-8200-4F31DCD8C422}" type="parTrans">
      <dgm:prSet/>
      <dgm:spPr/>
    </dgm:pt>
    <dgm:pt modelId="{C4BACA22-F843-4553-86A3-D6133E6744C6}" cxnId="{5892CABC-738E-4C0B-8200-4F31DCD8C422}" type="sibTrans">
      <dgm:prSet/>
      <dgm:spPr/>
    </dgm:pt>
    <dgm:pt modelId="{AF88FB7E-86C0-424F-BADE-75A3073B7113}">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数据权限管理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569573A5-E3CD-4659-AD7C-7509DC958EFC}" cxnId="{7A9F3888-403C-49CB-A970-3385F561EED3}" type="parTrans">
      <dgm:prSet/>
      <dgm:spPr/>
    </dgm:pt>
    <dgm:pt modelId="{54BB3908-76EC-481B-B84C-C14753AEB228}" cxnId="{7A9F3888-403C-49CB-A970-3385F561EED3}" type="sibTrans">
      <dgm:prSet/>
      <dgm:spPr/>
    </dgm:pt>
    <dgm:pt modelId="{AD2D6700-B8D8-4B71-BC52-5870E4F818D4}">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权限回收</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3035A3FB-111B-48BD-886D-1E4D7393650E}" cxnId="{554F65F4-7956-4CF9-B255-F141BA08C3FE}" type="parTrans">
      <dgm:prSet/>
      <dgm:spPr/>
    </dgm:pt>
    <dgm:pt modelId="{8A565ECE-70BC-412D-A72C-0BBCD8B0E646}" cxnId="{554F65F4-7956-4CF9-B255-F141BA08C3FE}" type="sibTrans">
      <dgm:prSet/>
      <dgm:spPr/>
    </dgm:pt>
    <dgm:pt modelId="{0A2EE50B-0F84-4465-B84E-3B087E90E522}">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用户行为分析</a:t>
          </a:r>
          <a:r>
            <a:rPr lang="zh-CN" altLang="en-US" sz="1800" b="1" dirty="0">
              <a:latin typeface="微软雅黑" panose="020B0503020204020204" pitchFamily="34" charset="-122"/>
              <a:ea typeface="微软雅黑" panose="020B0503020204020204" pitchFamily="34" charset="-122"/>
            </a:rPr>
            <a:t/>
          </a:r>
          <a:endParaRPr lang="zh-CN" altLang="en-US" sz="1800" b="1" dirty="0">
            <a:latin typeface="微软雅黑" panose="020B0503020204020204" pitchFamily="34" charset="-122"/>
            <a:ea typeface="微软雅黑" panose="020B0503020204020204" pitchFamily="34" charset="-122"/>
          </a:endParaRPr>
        </a:p>
      </dgm:t>
    </dgm:pt>
    <dgm:pt modelId="{B975B197-F9A6-4675-8BFE-2D8A30BAC9F3}" cxnId="{C0ACC1DA-C6D0-4305-8B13-FEBFA4539EE8}" type="parTrans">
      <dgm:prSet/>
      <dgm:spPr/>
      <dgm:t>
        <a:bodyPr/>
        <a:lstStyle/>
        <a:p>
          <a:endParaRPr lang="zh-CN" altLang="en-US"/>
        </a:p>
      </dgm:t>
    </dgm:pt>
    <dgm:pt modelId="{D6A718B9-15A1-45EE-8351-AACB3EE0C13E}" cxnId="{C0ACC1DA-C6D0-4305-8B13-FEBFA4539EE8}" type="sibTrans">
      <dgm:prSet/>
      <dgm:spPr/>
      <dgm:t>
        <a:bodyPr/>
        <a:lstStyle/>
        <a:p>
          <a:endParaRPr lang="zh-CN" altLang="en-US"/>
        </a:p>
      </dgm:t>
    </dgm:pt>
    <dgm:pt modelId="{4337C58D-6599-49AD-81CC-FF148EF4FBF8}">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行为日志采集</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7D0251A9-8A31-4A64-93E3-24B9A79F806E}" cxnId="{9A9395C9-6962-42A2-B085-DC8050262C62}" type="parTrans">
      <dgm:prSet/>
      <dgm:spPr/>
    </dgm:pt>
    <dgm:pt modelId="{68DEB356-0F40-4305-8277-9314878F707C}" cxnId="{9A9395C9-6962-42A2-B085-DC8050262C62}" type="sibTrans">
      <dgm:prSet/>
      <dgm:spPr/>
    </dgm:pt>
    <dgm:pt modelId="{6C56125F-A3A2-416B-9E4A-899E4AA7B6EE}">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系统模块访问量统计报表</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E8AD85E1-959E-419E-9C01-2570529636B5}" cxnId="{8B2E2FE5-82DF-4632-85C8-285DD1077786}" type="parTrans">
      <dgm:prSet/>
      <dgm:spPr/>
    </dgm:pt>
    <dgm:pt modelId="{CD052F12-071B-40BD-942B-99E5F01604E9}" cxnId="{8B2E2FE5-82DF-4632-85C8-285DD1077786}" type="sibTrans">
      <dgm:prSet/>
      <dgm:spPr/>
    </dgm:pt>
    <dgm:pt modelId="{1E80624D-8BDA-4570-BA05-AE89F44A4EE5}">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系统模块点击量报表</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2551255F-7D84-4D83-8AD0-D354465985E7}" cxnId="{A64E60FD-76A0-4E10-AE18-697B75F3363F}" type="parTrans">
      <dgm:prSet/>
      <dgm:spPr/>
    </dgm:pt>
    <dgm:pt modelId="{985CFB9D-7BDF-48F2-B8F5-895117FE577C}" cxnId="{A64E60FD-76A0-4E10-AE18-697B75F3363F}" type="sibTrans">
      <dgm:prSet/>
      <dgm:spPr/>
    </dgm:pt>
    <dgm:pt modelId="{3F4F2177-FB5B-45DA-939A-AF56CAA710B8}">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系统模块停留时间报表</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47E60F11-B9F1-45F6-AFC7-9AF56534A28B}" cxnId="{287AA8C7-4402-4618-849D-E1BA7EB02B89}" type="parTrans">
      <dgm:prSet/>
      <dgm:spPr/>
    </dgm:pt>
    <dgm:pt modelId="{E0FD649B-B90D-4714-911B-A8C338950C3F}" cxnId="{287AA8C7-4402-4618-849D-E1BA7EB02B89}" type="sibTrans">
      <dgm:prSet/>
      <dgm:spPr/>
    </dgm:pt>
    <dgm:pt modelId="{958B890C-78ED-4605-AB2C-9E1AF7FD252A}">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系统事件点击量关系可视化</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046DC12D-7FC0-409C-82AF-87A2F6FFEB66}" cxnId="{F5EF93F8-8323-4EC3-A5FE-C79D69FD1301}" type="parTrans">
      <dgm:prSet/>
      <dgm:spPr/>
    </dgm:pt>
    <dgm:pt modelId="{77A4E6D7-A3BB-4C68-A4AB-E90F1E513592}" cxnId="{F5EF93F8-8323-4EC3-A5FE-C79D69FD1301}" type="sibTrans">
      <dgm:prSet/>
      <dgm:spPr/>
    </dgm:pt>
    <dgm:pt modelId="{B88D0905-570B-459D-ACD9-D1FB1FD96339}">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日志管理</a:t>
          </a:r>
          <a:r>
            <a:rPr lang="zh-CN" altLang="en-US" sz="2000" b="1" dirty="0">
              <a:latin typeface="微软雅黑" panose="020B0503020204020204" pitchFamily="34" charset="-122"/>
              <a:ea typeface="微软雅黑" panose="020B0503020204020204" pitchFamily="34" charset="-122"/>
            </a:rPr>
            <a:t/>
          </a:r>
          <a:endParaRPr lang="zh-CN" altLang="en-US" sz="2000" b="1" dirty="0">
            <a:latin typeface="微软雅黑" panose="020B0503020204020204" pitchFamily="34" charset="-122"/>
            <a:ea typeface="微软雅黑" panose="020B0503020204020204" pitchFamily="34" charset="-122"/>
          </a:endParaRPr>
        </a:p>
      </dgm:t>
    </dgm:pt>
    <dgm:pt modelId="{6BD8D9D0-08DB-4497-861D-B300B32FF22F}" cxnId="{FAD20B98-8343-4F0B-BEE1-6E7BF7020167}" type="parTrans">
      <dgm:prSet/>
      <dgm:spPr/>
      <dgm:t>
        <a:bodyPr/>
        <a:lstStyle/>
        <a:p>
          <a:endParaRPr lang="zh-CN" altLang="en-US"/>
        </a:p>
      </dgm:t>
    </dgm:pt>
    <dgm:pt modelId="{19E6EB8E-7751-4474-83AB-2F4BA214CC0A}" cxnId="{FAD20B98-8343-4F0B-BEE1-6E7BF7020167}" type="sibTrans">
      <dgm:prSet/>
      <dgm:spPr/>
      <dgm:t>
        <a:bodyPr/>
        <a:lstStyle/>
        <a:p>
          <a:endParaRPr lang="zh-CN" altLang="en-US"/>
        </a:p>
      </dgm:t>
    </dgm:pt>
    <dgm:pt modelId="{8813C96B-AC34-4D2B-B6A5-73D5975559AC}">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用户操作日志记录</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2BF2E152-72CD-4F88-AB5F-3FE41A30F803}" cxnId="{6C451D13-E76B-456C-AFDE-103508ACF334}" type="parTrans">
      <dgm:prSet/>
      <dgm:spPr/>
    </dgm:pt>
    <dgm:pt modelId="{C5E1CE74-3A80-4C5E-A79B-58C6C3BD22CE}" cxnId="{6C451D13-E76B-456C-AFDE-103508ACF334}" type="sibTrans">
      <dgm:prSet/>
      <dgm:spPr/>
    </dgm:pt>
    <dgm:pt modelId="{9ADB3C66-3E82-4066-8CF1-5068A6D42B79}">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日志归档日志查询</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3FF82571-BB08-4E4E-A515-7E519720DD62}" cxnId="{5FBE5480-A9E7-4269-B7C5-BFB1935E1F4F}" type="parTrans">
      <dgm:prSet/>
      <dgm:spPr/>
    </dgm:pt>
    <dgm:pt modelId="{BF1ABABC-93EF-49DE-AC7E-D8FC9BA01D40}" cxnId="{5FBE5480-A9E7-4269-B7C5-BFB1935E1F4F}" type="sibTrans">
      <dgm:prSet/>
      <dgm:spPr/>
    </dgm:pt>
    <dgm:pt modelId="{3CC3799A-3A01-4598-BCFB-6A5FC67373C8}">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归档策略添加</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7D7E25B0-8907-4AA1-B618-CEF894176951}" cxnId="{4FACA33A-1483-4993-97FC-020531DD62AB}" type="parTrans">
      <dgm:prSet/>
      <dgm:spPr/>
    </dgm:pt>
    <dgm:pt modelId="{92E7D4FE-43AE-4897-9B50-4B5B7D051D01}" cxnId="{4FACA33A-1483-4993-97FC-020531DD62AB}" type="sibTrans">
      <dgm:prSet/>
      <dgm:spPr/>
    </dgm:pt>
    <dgm:pt modelId="{9AD163B9-DDD5-43A4-9CD7-19C29102FBD6}">
      <dgm:prSet phldrT="[文本]"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35000"/>
            </a:spcAft>
          </a:pPr>
          <a:r>
            <a:rPr lang="zh-CN" altLang="en-US" sz="1800" dirty="0" smtClean="0">
              <a:latin typeface="微软雅黑" panose="020B0503020204020204" pitchFamily="34" charset="-122"/>
              <a:ea typeface="微软雅黑" panose="020B0503020204020204" pitchFamily="34" charset="-122"/>
            </a:rPr>
            <a:t>告警中心</a:t>
          </a:r>
          <a:r>
            <a:rPr lang="zh-CN" altLang="en-US" sz="1800" dirty="0">
              <a:latin typeface="微软雅黑" panose="020B0503020204020204" pitchFamily="34" charset="-122"/>
              <a:ea typeface="微软雅黑" panose="020B0503020204020204" pitchFamily="34" charset="-122"/>
            </a:rPr>
            <a:t/>
          </a:r>
          <a:endParaRPr lang="zh-CN" altLang="en-US" sz="1800" dirty="0">
            <a:latin typeface="微软雅黑" panose="020B0503020204020204" pitchFamily="34" charset="-122"/>
            <a:ea typeface="微软雅黑" panose="020B0503020204020204" pitchFamily="34" charset="-122"/>
          </a:endParaRPr>
        </a:p>
      </dgm:t>
    </dgm:pt>
    <dgm:pt modelId="{60728A54-55DC-45AF-A2B5-3D3EE8AD0332}" cxnId="{68B595BE-7AC1-4EAE-9D6C-BDDDAD038A09}" type="parTrans">
      <dgm:prSet/>
      <dgm:spPr/>
      <dgm:t>
        <a:bodyPr/>
        <a:lstStyle/>
        <a:p>
          <a:endParaRPr lang="zh-CN" altLang="en-US"/>
        </a:p>
      </dgm:t>
    </dgm:pt>
    <dgm:pt modelId="{1D4255FA-07B3-422C-B4F2-D2424FE91F49}" cxnId="{68B595BE-7AC1-4EAE-9D6C-BDDDAD038A09}" type="sibTrans">
      <dgm:prSet/>
      <dgm:spPr/>
      <dgm:t>
        <a:bodyPr/>
        <a:lstStyle/>
        <a:p>
          <a:endParaRPr lang="zh-CN" altLang="en-US"/>
        </a:p>
      </dgm:t>
    </dgm:pt>
    <dgm:pt modelId="{B2BE93D0-C331-4F1E-9811-BD8705B894BD}">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实时告警</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68745109-013C-4FAB-9D08-5C9645AD851C}" cxnId="{B8F5D88B-7035-495F-BF6A-542284D6365B}" type="parTrans">
      <dgm:prSet/>
      <dgm:spPr/>
    </dgm:pt>
    <dgm:pt modelId="{CA577D23-300B-4973-9C5C-A964AC2D26EC}" cxnId="{B8F5D88B-7035-495F-BF6A-542284D6365B}" type="sibTrans">
      <dgm:prSet/>
      <dgm:spPr/>
    </dgm:pt>
    <dgm:pt modelId="{CB3C8E56-BEF7-4810-BF0D-20805D0A0A7B}">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通知记录</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3629C3B2-91F5-4176-94AD-47E70ED53BAA}" cxnId="{7FE895EF-04AF-4264-8950-AF0EC938FDD9}" type="parTrans">
      <dgm:prSet/>
      <dgm:spPr/>
    </dgm:pt>
    <dgm:pt modelId="{361B5754-3F57-4D38-982C-5B39EF702792}" cxnId="{7FE895EF-04AF-4264-8950-AF0EC938FDD9}" type="sibTrans">
      <dgm:prSet/>
      <dgm:spPr/>
    </dgm:pt>
    <dgm:pt modelId="{A2E791AB-7C2B-418B-9E31-39910945624C}">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分派策略</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CA08D8DB-6176-427B-9D02-E158CA1B42FF}" cxnId="{3ED322FF-95C2-4952-A021-6138C09E8E4F}" type="parTrans">
      <dgm:prSet/>
      <dgm:spPr/>
    </dgm:pt>
    <dgm:pt modelId="{6A898078-E2FF-439B-9EF6-E94E4D9C0E83}" cxnId="{3ED322FF-95C2-4952-A021-6138C09E8E4F}" type="sibTrans">
      <dgm:prSet/>
      <dgm:spPr/>
    </dgm:pt>
    <dgm:pt modelId="{C64ECC14-086A-4DCB-BDF0-A073BA9F6C72}">
      <dgm:prSet phldr="0" custT="1"/>
      <dgm:spPr/>
      <dgm:t>
        <a:bodyPr vert="horz" wrap="square"/>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a:lnSpc>
              <a:spcPct val="100000"/>
            </a:lnSpc>
            <a:spcBef>
              <a:spcPct val="0"/>
            </a:spcBef>
            <a:spcAft>
              <a:spcPct val="15000"/>
            </a:spcAft>
          </a:pPr>
          <a:r>
            <a:rPr lang="zh-CN" altLang="en-US" sz="1200" dirty="0" smtClean="0">
              <a:latin typeface="微软雅黑" panose="020B0503020204020204" pitchFamily="34" charset="-122"/>
              <a:ea typeface="微软雅黑" panose="020B0503020204020204" pitchFamily="34" charset="-122"/>
            </a:rPr>
            <a:t>统计分析</a:t>
          </a:r>
          <a:r>
            <a:rPr lang="zh-CN" altLang="en-US" sz="1200" dirty="0">
              <a:latin typeface="微软雅黑" panose="020B0503020204020204" pitchFamily="34" charset="-122"/>
              <a:ea typeface="微软雅黑" panose="020B0503020204020204" pitchFamily="34" charset="-122"/>
            </a:rPr>
            <a:t/>
          </a:r>
          <a:endParaRPr lang="zh-CN" altLang="en-US" sz="1200" dirty="0">
            <a:latin typeface="微软雅黑" panose="020B0503020204020204" pitchFamily="34" charset="-122"/>
            <a:ea typeface="微软雅黑" panose="020B0503020204020204" pitchFamily="34" charset="-122"/>
          </a:endParaRPr>
        </a:p>
      </dgm:t>
    </dgm:pt>
    <dgm:pt modelId="{344A230C-0388-4F9D-80E8-D3FA09D31AAB}" cxnId="{D1A3D05F-CAF1-4CFA-984C-80526C8FF3F0}" type="parTrans">
      <dgm:prSet/>
      <dgm:spPr/>
    </dgm:pt>
    <dgm:pt modelId="{E24E443C-BE19-4B50-8907-833CD48B4CC3}" cxnId="{D1A3D05F-CAF1-4CFA-984C-80526C8FF3F0}" type="sibTrans">
      <dgm:prSet/>
      <dgm:spPr/>
    </dgm:pt>
    <dgm:pt modelId="{350EAE79-FA67-4EAD-BFF7-90E241D3E47F}" type="pres">
      <dgm:prSet presAssocID="{8C34A0DF-2EB9-4C1C-841D-BAC2C295A02E}" presName="Name0" presStyleCnt="0">
        <dgm:presLayoutVars>
          <dgm:dir/>
          <dgm:resizeHandles val="exact"/>
        </dgm:presLayoutVars>
      </dgm:prSet>
      <dgm:spPr/>
      <dgm:t>
        <a:bodyPr/>
        <a:lstStyle/>
        <a:p>
          <a:endParaRPr lang="zh-CN" altLang="en-US"/>
        </a:p>
      </dgm:t>
    </dgm:pt>
    <dgm:pt modelId="{7BFEBC39-B3B8-4B62-BDC1-FD84D34E1828}" type="pres">
      <dgm:prSet presAssocID="{FE40D598-5286-41B4-8A63-ABAC95BAF5C1}" presName="node" presStyleLbl="node1" presStyleIdx="0" presStyleCnt="6" custLinFactNeighborX="-3374" custLinFactNeighborY="0">
        <dgm:presLayoutVars>
          <dgm:bulletEnabled val="1"/>
        </dgm:presLayoutVars>
      </dgm:prSet>
      <dgm:spPr/>
      <dgm:t>
        <a:bodyPr/>
        <a:lstStyle/>
        <a:p>
          <a:endParaRPr lang="zh-CN" altLang="en-US"/>
        </a:p>
      </dgm:t>
    </dgm:pt>
    <dgm:pt modelId="{F4B9B70E-A296-49C0-83EA-8856A66762D9}" type="pres">
      <dgm:prSet presAssocID="{559F920E-4F6D-435F-A76E-86B4B846676F}" presName="sibTrans" presStyleCnt="0"/>
      <dgm:spPr/>
    </dgm:pt>
    <dgm:pt modelId="{A9EA722D-7BCF-42D3-BB00-9BE68AFD4DCD}" type="pres">
      <dgm:prSet presAssocID="{6FD5265A-B221-415A-93F3-3CD3A8D8FFAC}" presName="node" presStyleLbl="node1" presStyleIdx="1" presStyleCnt="6">
        <dgm:presLayoutVars>
          <dgm:bulletEnabled val="1"/>
        </dgm:presLayoutVars>
      </dgm:prSet>
      <dgm:spPr/>
      <dgm:t>
        <a:bodyPr/>
        <a:lstStyle/>
        <a:p>
          <a:endParaRPr lang="zh-CN" altLang="en-US"/>
        </a:p>
      </dgm:t>
    </dgm:pt>
    <dgm:pt modelId="{AED76FC4-7E66-4A76-9DF9-F52AE6D9A06B}" type="pres">
      <dgm:prSet presAssocID="{ED79A168-164A-4F5A-BC3B-ABAA204000D2}" presName="sibTrans" presStyleCnt="0"/>
      <dgm:spPr/>
    </dgm:pt>
    <dgm:pt modelId="{BFF02801-4197-4232-A907-591B9BE4C64B}" type="pres">
      <dgm:prSet presAssocID="{25DBEF60-276D-425A-8ED1-939EB6DBFB1F}" presName="node" presStyleLbl="node1" presStyleIdx="2" presStyleCnt="6">
        <dgm:presLayoutVars>
          <dgm:bulletEnabled val="1"/>
        </dgm:presLayoutVars>
      </dgm:prSet>
      <dgm:spPr/>
      <dgm:t>
        <a:bodyPr/>
        <a:lstStyle/>
        <a:p>
          <a:endParaRPr lang="zh-CN" altLang="en-US"/>
        </a:p>
      </dgm:t>
    </dgm:pt>
    <dgm:pt modelId="{C1981C74-B3C1-4C4A-AF23-5BAAE9D8E29D}" type="pres">
      <dgm:prSet presAssocID="{5CEBF601-0FCC-4518-AACD-FAC749B763BE}" presName="sibTrans" presStyleCnt="0"/>
      <dgm:spPr/>
    </dgm:pt>
    <dgm:pt modelId="{C7506458-AEBE-4BCD-AE33-5334600D04C0}" type="pres">
      <dgm:prSet presAssocID="{0A2EE50B-0F84-4465-B84E-3B087E90E522}" presName="node" presStyleLbl="node1" presStyleIdx="3" presStyleCnt="6">
        <dgm:presLayoutVars>
          <dgm:bulletEnabled val="1"/>
        </dgm:presLayoutVars>
      </dgm:prSet>
      <dgm:spPr/>
      <dgm:t>
        <a:bodyPr/>
        <a:lstStyle/>
        <a:p>
          <a:endParaRPr lang="zh-CN" altLang="en-US"/>
        </a:p>
      </dgm:t>
    </dgm:pt>
    <dgm:pt modelId="{31A7FC23-0A8A-4093-B779-AA8F885A9C74}" type="pres">
      <dgm:prSet presAssocID="{D6A718B9-15A1-45EE-8351-AACB3EE0C13E}" presName="sibTrans" presStyleCnt="0"/>
      <dgm:spPr/>
    </dgm:pt>
    <dgm:pt modelId="{94AC39A6-7F67-48DE-BE48-4204237A8342}" type="pres">
      <dgm:prSet presAssocID="{B88D0905-570B-459D-ACD9-D1FB1FD96339}" presName="node" presStyleLbl="node1" presStyleIdx="4" presStyleCnt="6">
        <dgm:presLayoutVars>
          <dgm:bulletEnabled val="1"/>
        </dgm:presLayoutVars>
      </dgm:prSet>
      <dgm:spPr/>
      <dgm:t>
        <a:bodyPr/>
        <a:lstStyle/>
        <a:p>
          <a:endParaRPr lang="zh-CN" altLang="en-US"/>
        </a:p>
      </dgm:t>
    </dgm:pt>
    <dgm:pt modelId="{E943DF56-27EE-4093-9CB0-6F1D4AE45527}" type="pres">
      <dgm:prSet presAssocID="{19E6EB8E-7751-4474-83AB-2F4BA214CC0A}" presName="sibTrans" presStyleCnt="0"/>
      <dgm:spPr/>
    </dgm:pt>
    <dgm:pt modelId="{C8B4468D-6E04-4EC1-B555-0ABFB7DC59FB}" type="pres">
      <dgm:prSet presAssocID="{9AD163B9-DDD5-43A4-9CD7-19C29102FBD6}" presName="node" presStyleLbl="node1" presStyleIdx="5" presStyleCnt="6">
        <dgm:presLayoutVars>
          <dgm:bulletEnabled val="1"/>
        </dgm:presLayoutVars>
      </dgm:prSet>
      <dgm:spPr/>
      <dgm:t>
        <a:bodyPr/>
        <a:lstStyle/>
        <a:p>
          <a:endParaRPr lang="zh-CN" altLang="en-US"/>
        </a:p>
      </dgm:t>
    </dgm:pt>
  </dgm:ptLst>
  <dgm:cxnLst>
    <dgm:cxn modelId="{8D0F5BBA-296B-45A7-AB12-46A406C8EB27}" srcId="{8C34A0DF-2EB9-4C1C-841D-BAC2C295A02E}" destId="{FE40D598-5286-41B4-8A63-ABAC95BAF5C1}" srcOrd="0" destOrd="0" parTransId="{9ED8B538-021C-45E6-B57B-3B13895D1F34}" sibTransId="{559F920E-4F6D-435F-A76E-86B4B846676F}"/>
    <dgm:cxn modelId="{1FC97F05-8439-4CC4-9359-D8B2F530A1CB}" srcId="{FE40D598-5286-41B4-8A63-ABAC95BAF5C1}" destId="{D946B540-E6B0-4356-9FBE-8ACF3E84CAF9}" srcOrd="0" destOrd="0" parTransId="{781856A2-3A55-40D1-9DB7-B9988BBC08DB}" sibTransId="{5068CFD7-19F1-41F0-8C9A-CD54A0D7EE90}"/>
    <dgm:cxn modelId="{4FF73E87-EB78-49CE-B9F4-CBC1C858E481}" srcId="{FE40D598-5286-41B4-8A63-ABAC95BAF5C1}" destId="{4F2FABA7-D8CB-471A-9BDE-BB979A85718B}" srcOrd="1" destOrd="0" parTransId="{047DACC6-248D-4515-91D8-9BF498A4DEA9}" sibTransId="{54877CFB-B275-4DB1-B7E5-C14A210C0783}"/>
    <dgm:cxn modelId="{80CA48B3-AD66-408F-9B41-2EE3039200C2}" srcId="{8C34A0DF-2EB9-4C1C-841D-BAC2C295A02E}" destId="{6FD5265A-B221-415A-93F3-3CD3A8D8FFAC}" srcOrd="1" destOrd="0" parTransId="{B860C7BE-6A20-4257-B0AB-8F7780B34B41}" sibTransId="{ED79A168-164A-4F5A-BC3B-ABAA204000D2}"/>
    <dgm:cxn modelId="{4C8ECAFD-FC2F-462B-AFF4-F96FCE467C76}" srcId="{6FD5265A-B221-415A-93F3-3CD3A8D8FFAC}" destId="{759EDA46-F277-4D79-9B0A-3284647AD97E}" srcOrd="0" destOrd="1" parTransId="{9670A350-DE44-48B2-B3B0-8F9828DD1166}" sibTransId="{D594D042-94B2-496A-8DA6-89975D08686C}"/>
    <dgm:cxn modelId="{6D37B745-851E-481C-828E-17C6E84BABA7}" srcId="{6FD5265A-B221-415A-93F3-3CD3A8D8FFAC}" destId="{A4ABA572-3628-4062-AC31-283C5761B316}" srcOrd="1" destOrd="1" parTransId="{A1AB1A78-E964-493D-95FF-6716E46627DD}" sibTransId="{016EAA24-D14F-49E8-AA0D-F34BEF0E463C}"/>
    <dgm:cxn modelId="{23FB22AF-5428-4C0C-9F2E-6E838CA24805}" srcId="{6FD5265A-B221-415A-93F3-3CD3A8D8FFAC}" destId="{3F6B21AC-1B1C-473D-895F-8B9FD26DB8A0}" srcOrd="2" destOrd="1" parTransId="{9796CE4C-65AB-486E-96EE-CEEC6FDF0816}" sibTransId="{9A37EE30-E447-4807-93E0-3C5EAFB8D0A1}"/>
    <dgm:cxn modelId="{C6CF3D9B-F74F-4BA8-BB70-322E77311C6B}" srcId="{6FD5265A-B221-415A-93F3-3CD3A8D8FFAC}" destId="{045368F7-97C9-4AE6-BA7E-BA1D6771A72E}" srcOrd="3" destOrd="1" parTransId="{E1ECB4DF-5FDA-484F-9AF6-C03E71DB2734}" sibTransId="{F4D94C14-236F-4D0E-8EC9-956CB665939B}"/>
    <dgm:cxn modelId="{008DABA5-1F4B-4D01-A497-A48A07A83B94}" srcId="{6FD5265A-B221-415A-93F3-3CD3A8D8FFAC}" destId="{FFF82A8A-F3D0-493E-91E1-F46C7E88C342}" srcOrd="4" destOrd="1" parTransId="{F44AF08C-4982-40A6-9F39-0200A9520DFE}" sibTransId="{987D4959-A223-455E-A3D3-C4DDF037C08F}"/>
    <dgm:cxn modelId="{3979426E-6037-4629-AA85-99302557A594}" srcId="{6FD5265A-B221-415A-93F3-3CD3A8D8FFAC}" destId="{2B033A5C-F7EF-4EE3-8C84-96C942FC67A4}" srcOrd="5" destOrd="1" parTransId="{2738CB77-B36A-4CC0-BAC4-6496852E0C30}" sibTransId="{32B0D558-BD82-4506-96B5-4F414006E22A}"/>
    <dgm:cxn modelId="{7C97015C-0F7F-445A-85B2-F86B00E62D7D}" srcId="{6FD5265A-B221-415A-93F3-3CD3A8D8FFAC}" destId="{880DADE7-3623-44D2-BB26-5FEA42F2DCE5}" srcOrd="6" destOrd="1" parTransId="{C1D48621-7245-4A1F-B441-91BA09E283B4}" sibTransId="{3DA83F18-444F-4907-9108-C7E7D860C66D}"/>
    <dgm:cxn modelId="{2847F427-7BD4-4767-9112-2F432B72E386}" srcId="{6FD5265A-B221-415A-93F3-3CD3A8D8FFAC}" destId="{A001A953-8383-43D5-B4E8-0E1571C26195}" srcOrd="7" destOrd="1" parTransId="{640531A6-44E9-4729-A8E4-8381A5FD154F}" sibTransId="{17A286E0-7144-45F5-AEE0-CF501488E114}"/>
    <dgm:cxn modelId="{A4563720-C44A-4F08-A0B6-8DFCDCFF6C59}" srcId="{8C34A0DF-2EB9-4C1C-841D-BAC2C295A02E}" destId="{25DBEF60-276D-425A-8ED1-939EB6DBFB1F}" srcOrd="2" destOrd="0" parTransId="{49C3CC95-9A90-4DD5-959F-77EBF0A5C2A2}" sibTransId="{5CEBF601-0FCC-4518-AACD-FAC749B763BE}"/>
    <dgm:cxn modelId="{08F814D6-1D31-421B-BDA5-7F4F009927A8}" srcId="{25DBEF60-276D-425A-8ED1-939EB6DBFB1F}" destId="{5AA8D414-C3F8-4CA2-B4E3-C735C257983C}" srcOrd="0" destOrd="2" parTransId="{3BB8C602-D5F3-4582-8CD0-0E1D4125E001}" sibTransId="{60449B95-11DD-41D4-AF1B-C396597B8BF8}"/>
    <dgm:cxn modelId="{4D9E3020-253B-4967-8F9B-ADC544924CF8}" srcId="{25DBEF60-276D-425A-8ED1-939EB6DBFB1F}" destId="{5428D3B2-5216-45CE-826D-14C9EC735BE8}" srcOrd="1" destOrd="2" parTransId="{8C9D0E56-932D-45D6-A88D-2402D05C7B6A}" sibTransId="{422B49DF-9688-4752-997E-8589D674DA78}"/>
    <dgm:cxn modelId="{EE484927-0AB5-4348-92A2-C92A07AF782F}" srcId="{25DBEF60-276D-425A-8ED1-939EB6DBFB1F}" destId="{29DE3AAC-4F4F-4956-879D-0B02999C182C}" srcOrd="2" destOrd="2" parTransId="{4C5BF861-9FA0-48A6-8FD5-8D1C50C8DE31}" sibTransId="{A1AED91E-C9A2-4C94-8FC7-70CE10E33200}"/>
    <dgm:cxn modelId="{5892CABC-738E-4C0B-8200-4F31DCD8C422}" srcId="{25DBEF60-276D-425A-8ED1-939EB6DBFB1F}" destId="{3D52B99B-2F87-4893-B91D-17D089310437}" srcOrd="3" destOrd="2" parTransId="{C174B7D7-E309-4D0D-BF71-F7424DAD1E6B}" sibTransId="{C4BACA22-F843-4553-86A3-D6133E6744C6}"/>
    <dgm:cxn modelId="{7A9F3888-403C-49CB-A970-3385F561EED3}" srcId="{25DBEF60-276D-425A-8ED1-939EB6DBFB1F}" destId="{AF88FB7E-86C0-424F-BADE-75A3073B7113}" srcOrd="4" destOrd="2" parTransId="{569573A5-E3CD-4659-AD7C-7509DC958EFC}" sibTransId="{54BB3908-76EC-481B-B84C-C14753AEB228}"/>
    <dgm:cxn modelId="{554F65F4-7956-4CF9-B255-F141BA08C3FE}" srcId="{25DBEF60-276D-425A-8ED1-939EB6DBFB1F}" destId="{AD2D6700-B8D8-4B71-BC52-5870E4F818D4}" srcOrd="5" destOrd="2" parTransId="{3035A3FB-111B-48BD-886D-1E4D7393650E}" sibTransId="{8A565ECE-70BC-412D-A72C-0BBCD8B0E646}"/>
    <dgm:cxn modelId="{C0ACC1DA-C6D0-4305-8B13-FEBFA4539EE8}" srcId="{8C34A0DF-2EB9-4C1C-841D-BAC2C295A02E}" destId="{0A2EE50B-0F84-4465-B84E-3B087E90E522}" srcOrd="3" destOrd="0" parTransId="{B975B197-F9A6-4675-8BFE-2D8A30BAC9F3}" sibTransId="{D6A718B9-15A1-45EE-8351-AACB3EE0C13E}"/>
    <dgm:cxn modelId="{9A9395C9-6962-42A2-B085-DC8050262C62}" srcId="{0A2EE50B-0F84-4465-B84E-3B087E90E522}" destId="{4337C58D-6599-49AD-81CC-FF148EF4FBF8}" srcOrd="0" destOrd="3" parTransId="{7D0251A9-8A31-4A64-93E3-24B9A79F806E}" sibTransId="{68DEB356-0F40-4305-8277-9314878F707C}"/>
    <dgm:cxn modelId="{8B2E2FE5-82DF-4632-85C8-285DD1077786}" srcId="{0A2EE50B-0F84-4465-B84E-3B087E90E522}" destId="{6C56125F-A3A2-416B-9E4A-899E4AA7B6EE}" srcOrd="1" destOrd="3" parTransId="{E8AD85E1-959E-419E-9C01-2570529636B5}" sibTransId="{CD052F12-071B-40BD-942B-99E5F01604E9}"/>
    <dgm:cxn modelId="{A64E60FD-76A0-4E10-AE18-697B75F3363F}" srcId="{0A2EE50B-0F84-4465-B84E-3B087E90E522}" destId="{1E80624D-8BDA-4570-BA05-AE89F44A4EE5}" srcOrd="2" destOrd="3" parTransId="{2551255F-7D84-4D83-8AD0-D354465985E7}" sibTransId="{985CFB9D-7BDF-48F2-B8F5-895117FE577C}"/>
    <dgm:cxn modelId="{287AA8C7-4402-4618-849D-E1BA7EB02B89}" srcId="{0A2EE50B-0F84-4465-B84E-3B087E90E522}" destId="{3F4F2177-FB5B-45DA-939A-AF56CAA710B8}" srcOrd="3" destOrd="3" parTransId="{47E60F11-B9F1-45F6-AFC7-9AF56534A28B}" sibTransId="{E0FD649B-B90D-4714-911B-A8C338950C3F}"/>
    <dgm:cxn modelId="{F5EF93F8-8323-4EC3-A5FE-C79D69FD1301}" srcId="{0A2EE50B-0F84-4465-B84E-3B087E90E522}" destId="{958B890C-78ED-4605-AB2C-9E1AF7FD252A}" srcOrd="4" destOrd="3" parTransId="{046DC12D-7FC0-409C-82AF-87A2F6FFEB66}" sibTransId="{77A4E6D7-A3BB-4C68-A4AB-E90F1E513592}"/>
    <dgm:cxn modelId="{FAD20B98-8343-4F0B-BEE1-6E7BF7020167}" srcId="{8C34A0DF-2EB9-4C1C-841D-BAC2C295A02E}" destId="{B88D0905-570B-459D-ACD9-D1FB1FD96339}" srcOrd="4" destOrd="0" parTransId="{6BD8D9D0-08DB-4497-861D-B300B32FF22F}" sibTransId="{19E6EB8E-7751-4474-83AB-2F4BA214CC0A}"/>
    <dgm:cxn modelId="{6C451D13-E76B-456C-AFDE-103508ACF334}" srcId="{B88D0905-570B-459D-ACD9-D1FB1FD96339}" destId="{8813C96B-AC34-4D2B-B6A5-73D5975559AC}" srcOrd="0" destOrd="4" parTransId="{2BF2E152-72CD-4F88-AB5F-3FE41A30F803}" sibTransId="{C5E1CE74-3A80-4C5E-A79B-58C6C3BD22CE}"/>
    <dgm:cxn modelId="{5FBE5480-A9E7-4269-B7C5-BFB1935E1F4F}" srcId="{B88D0905-570B-459D-ACD9-D1FB1FD96339}" destId="{9ADB3C66-3E82-4066-8CF1-5068A6D42B79}" srcOrd="1" destOrd="4" parTransId="{3FF82571-BB08-4E4E-A515-7E519720DD62}" sibTransId="{BF1ABABC-93EF-49DE-AC7E-D8FC9BA01D40}"/>
    <dgm:cxn modelId="{4FACA33A-1483-4993-97FC-020531DD62AB}" srcId="{B88D0905-570B-459D-ACD9-D1FB1FD96339}" destId="{3CC3799A-3A01-4598-BCFB-6A5FC67373C8}" srcOrd="2" destOrd="4" parTransId="{7D7E25B0-8907-4AA1-B618-CEF894176951}" sibTransId="{92E7D4FE-43AE-4897-9B50-4B5B7D051D01}"/>
    <dgm:cxn modelId="{68B595BE-7AC1-4EAE-9D6C-BDDDAD038A09}" srcId="{8C34A0DF-2EB9-4C1C-841D-BAC2C295A02E}" destId="{9AD163B9-DDD5-43A4-9CD7-19C29102FBD6}" srcOrd="5" destOrd="0" parTransId="{60728A54-55DC-45AF-A2B5-3D3EE8AD0332}" sibTransId="{1D4255FA-07B3-422C-B4F2-D2424FE91F49}"/>
    <dgm:cxn modelId="{B8F5D88B-7035-495F-BF6A-542284D6365B}" srcId="{9AD163B9-DDD5-43A4-9CD7-19C29102FBD6}" destId="{B2BE93D0-C331-4F1E-9811-BD8705B894BD}" srcOrd="0" destOrd="5" parTransId="{68745109-013C-4FAB-9D08-5C9645AD851C}" sibTransId="{CA577D23-300B-4973-9C5C-A964AC2D26EC}"/>
    <dgm:cxn modelId="{7FE895EF-04AF-4264-8950-AF0EC938FDD9}" srcId="{9AD163B9-DDD5-43A4-9CD7-19C29102FBD6}" destId="{CB3C8E56-BEF7-4810-BF0D-20805D0A0A7B}" srcOrd="1" destOrd="5" parTransId="{3629C3B2-91F5-4176-94AD-47E70ED53BAA}" sibTransId="{361B5754-3F57-4D38-982C-5B39EF702792}"/>
    <dgm:cxn modelId="{3ED322FF-95C2-4952-A021-6138C09E8E4F}" srcId="{9AD163B9-DDD5-43A4-9CD7-19C29102FBD6}" destId="{A2E791AB-7C2B-418B-9E31-39910945624C}" srcOrd="2" destOrd="5" parTransId="{CA08D8DB-6176-427B-9D02-E158CA1B42FF}" sibTransId="{6A898078-E2FF-439B-9EF6-E94E4D9C0E83}"/>
    <dgm:cxn modelId="{D1A3D05F-CAF1-4CFA-984C-80526C8FF3F0}" srcId="{9AD163B9-DDD5-43A4-9CD7-19C29102FBD6}" destId="{C64ECC14-086A-4DCB-BDF0-A073BA9F6C72}" srcOrd="3" destOrd="5" parTransId="{344A230C-0388-4F9D-80E8-D3FA09D31AAB}" sibTransId="{E24E443C-BE19-4B50-8907-833CD48B4CC3}"/>
    <dgm:cxn modelId="{0C7754A2-48A2-43F4-81BF-2FF6D50B4C89}" type="presOf" srcId="{8C34A0DF-2EB9-4C1C-841D-BAC2C295A02E}" destId="{350EAE79-FA67-4EAD-BFF7-90E241D3E47F}" srcOrd="0" destOrd="0" presId="urn:microsoft.com/office/officeart/2005/8/layout/hList6"/>
    <dgm:cxn modelId="{BC1AADDC-D393-4107-A606-5F861A0BBFB1}" type="presParOf" srcId="{350EAE79-FA67-4EAD-BFF7-90E241D3E47F}" destId="{7BFEBC39-B3B8-4B62-BDC1-FD84D34E1828}" srcOrd="0" destOrd="0" presId="urn:microsoft.com/office/officeart/2005/8/layout/hList6"/>
    <dgm:cxn modelId="{FF722178-4370-4438-BA16-E152F8A41593}" type="presOf" srcId="{FE40D598-5286-41B4-8A63-ABAC95BAF5C1}" destId="{7BFEBC39-B3B8-4B62-BDC1-FD84D34E1828}" srcOrd="0" destOrd="0" presId="urn:microsoft.com/office/officeart/2005/8/layout/hList6"/>
    <dgm:cxn modelId="{F6AF21FE-6F24-4FEE-ACE5-D58D4606F9C1}" type="presOf" srcId="{D946B540-E6B0-4356-9FBE-8ACF3E84CAF9}" destId="{7BFEBC39-B3B8-4B62-BDC1-FD84D34E1828}" srcOrd="0" destOrd="1" presId="urn:microsoft.com/office/officeart/2005/8/layout/hList6"/>
    <dgm:cxn modelId="{4790691D-E7B8-477E-BCDB-AADA076DCE3C}" type="presOf" srcId="{4F2FABA7-D8CB-471A-9BDE-BB979A85718B}" destId="{7BFEBC39-B3B8-4B62-BDC1-FD84D34E1828}" srcOrd="0" destOrd="2" presId="urn:microsoft.com/office/officeart/2005/8/layout/hList6"/>
    <dgm:cxn modelId="{53E6F0ED-7749-4453-BE3F-E48338985C40}" type="presParOf" srcId="{350EAE79-FA67-4EAD-BFF7-90E241D3E47F}" destId="{F4B9B70E-A296-49C0-83EA-8856A66762D9}" srcOrd="1" destOrd="0" presId="urn:microsoft.com/office/officeart/2005/8/layout/hList6"/>
    <dgm:cxn modelId="{34312881-74FC-44AE-AF3F-7B05FCBD55A3}" type="presParOf" srcId="{350EAE79-FA67-4EAD-BFF7-90E241D3E47F}" destId="{A9EA722D-7BCF-42D3-BB00-9BE68AFD4DCD}" srcOrd="2" destOrd="0" presId="urn:microsoft.com/office/officeart/2005/8/layout/hList6"/>
    <dgm:cxn modelId="{180B6340-97CC-4F9D-B8BF-95B966ECBB2E}" type="presOf" srcId="{6FD5265A-B221-415A-93F3-3CD3A8D8FFAC}" destId="{A9EA722D-7BCF-42D3-BB00-9BE68AFD4DCD}" srcOrd="0" destOrd="0" presId="urn:microsoft.com/office/officeart/2005/8/layout/hList6"/>
    <dgm:cxn modelId="{E60B6B92-C141-4038-B35A-A687AA5F69D9}" type="presOf" srcId="{759EDA46-F277-4D79-9B0A-3284647AD97E}" destId="{A9EA722D-7BCF-42D3-BB00-9BE68AFD4DCD}" srcOrd="0" destOrd="1" presId="urn:microsoft.com/office/officeart/2005/8/layout/hList6"/>
    <dgm:cxn modelId="{E932A916-6F35-40F7-B389-681BEA0CC2DC}" type="presOf" srcId="{A4ABA572-3628-4062-AC31-283C5761B316}" destId="{A9EA722D-7BCF-42D3-BB00-9BE68AFD4DCD}" srcOrd="0" destOrd="2" presId="urn:microsoft.com/office/officeart/2005/8/layout/hList6"/>
    <dgm:cxn modelId="{CE448486-D90F-42E9-8D33-52FCB6CF3FD8}" type="presOf" srcId="{3F6B21AC-1B1C-473D-895F-8B9FD26DB8A0}" destId="{A9EA722D-7BCF-42D3-BB00-9BE68AFD4DCD}" srcOrd="0" destOrd="3" presId="urn:microsoft.com/office/officeart/2005/8/layout/hList6"/>
    <dgm:cxn modelId="{24B0533D-8022-47F3-8F53-C9E1A1ED09E2}" type="presOf" srcId="{045368F7-97C9-4AE6-BA7E-BA1D6771A72E}" destId="{A9EA722D-7BCF-42D3-BB00-9BE68AFD4DCD}" srcOrd="0" destOrd="4" presId="urn:microsoft.com/office/officeart/2005/8/layout/hList6"/>
    <dgm:cxn modelId="{B1CEC109-DEBC-40F3-8CCE-74069EC8A967}" type="presOf" srcId="{FFF82A8A-F3D0-493E-91E1-F46C7E88C342}" destId="{A9EA722D-7BCF-42D3-BB00-9BE68AFD4DCD}" srcOrd="0" destOrd="5" presId="urn:microsoft.com/office/officeart/2005/8/layout/hList6"/>
    <dgm:cxn modelId="{41414FD2-F7DC-4ACC-8C96-E56CA13D95BE}" type="presOf" srcId="{2B033A5C-F7EF-4EE3-8C84-96C942FC67A4}" destId="{A9EA722D-7BCF-42D3-BB00-9BE68AFD4DCD}" srcOrd="0" destOrd="6" presId="urn:microsoft.com/office/officeart/2005/8/layout/hList6"/>
    <dgm:cxn modelId="{2A9BFF59-A425-4970-A57C-7A492361D3CA}" type="presOf" srcId="{880DADE7-3623-44D2-BB26-5FEA42F2DCE5}" destId="{A9EA722D-7BCF-42D3-BB00-9BE68AFD4DCD}" srcOrd="0" destOrd="7" presId="urn:microsoft.com/office/officeart/2005/8/layout/hList6"/>
    <dgm:cxn modelId="{B84E975A-9084-40CD-A27B-A32394275ED3}" type="presOf" srcId="{A001A953-8383-43D5-B4E8-0E1571C26195}" destId="{A9EA722D-7BCF-42D3-BB00-9BE68AFD4DCD}" srcOrd="0" destOrd="8" presId="urn:microsoft.com/office/officeart/2005/8/layout/hList6"/>
    <dgm:cxn modelId="{131934E5-4D90-4672-8EBC-9E54B1E1DADB}" type="presParOf" srcId="{350EAE79-FA67-4EAD-BFF7-90E241D3E47F}" destId="{AED76FC4-7E66-4A76-9DF9-F52AE6D9A06B}" srcOrd="3" destOrd="0" presId="urn:microsoft.com/office/officeart/2005/8/layout/hList6"/>
    <dgm:cxn modelId="{DE8AE31F-BE26-4D88-AEA9-23F4D3D6276B}" type="presParOf" srcId="{350EAE79-FA67-4EAD-BFF7-90E241D3E47F}" destId="{BFF02801-4197-4232-A907-591B9BE4C64B}" srcOrd="4" destOrd="0" presId="urn:microsoft.com/office/officeart/2005/8/layout/hList6"/>
    <dgm:cxn modelId="{D1DAA190-5310-42C8-8965-DDFD2D6E0AC0}" type="presOf" srcId="{25DBEF60-276D-425A-8ED1-939EB6DBFB1F}" destId="{BFF02801-4197-4232-A907-591B9BE4C64B}" srcOrd="0" destOrd="0" presId="urn:microsoft.com/office/officeart/2005/8/layout/hList6"/>
    <dgm:cxn modelId="{8AB0A810-274E-4DFE-9D37-3AA7D7FB17EB}" type="presOf" srcId="{5AA8D414-C3F8-4CA2-B4E3-C735C257983C}" destId="{BFF02801-4197-4232-A907-591B9BE4C64B}" srcOrd="0" destOrd="1" presId="urn:microsoft.com/office/officeart/2005/8/layout/hList6"/>
    <dgm:cxn modelId="{95877C68-D2AF-40AB-8C7E-81AB270FE007}" type="presOf" srcId="{5428D3B2-5216-45CE-826D-14C9EC735BE8}" destId="{BFF02801-4197-4232-A907-591B9BE4C64B}" srcOrd="0" destOrd="2" presId="urn:microsoft.com/office/officeart/2005/8/layout/hList6"/>
    <dgm:cxn modelId="{31C548F4-08D8-45ED-B6D3-6BBD8D4539AB}" type="presOf" srcId="{29DE3AAC-4F4F-4956-879D-0B02999C182C}" destId="{BFF02801-4197-4232-A907-591B9BE4C64B}" srcOrd="0" destOrd="3" presId="urn:microsoft.com/office/officeart/2005/8/layout/hList6"/>
    <dgm:cxn modelId="{3CA2A7D6-8CDB-4E36-875B-B955A5CDCA14}" type="presOf" srcId="{3D52B99B-2F87-4893-B91D-17D089310437}" destId="{BFF02801-4197-4232-A907-591B9BE4C64B}" srcOrd="0" destOrd="4" presId="urn:microsoft.com/office/officeart/2005/8/layout/hList6"/>
    <dgm:cxn modelId="{C51FC8BD-74C4-419B-ACF8-0CA759C622E6}" type="presOf" srcId="{AF88FB7E-86C0-424F-BADE-75A3073B7113}" destId="{BFF02801-4197-4232-A907-591B9BE4C64B}" srcOrd="0" destOrd="5" presId="urn:microsoft.com/office/officeart/2005/8/layout/hList6"/>
    <dgm:cxn modelId="{50117696-DE8E-49F5-817E-E2AC690D7248}" type="presOf" srcId="{AD2D6700-B8D8-4B71-BC52-5870E4F818D4}" destId="{BFF02801-4197-4232-A907-591B9BE4C64B}" srcOrd="0" destOrd="6" presId="urn:microsoft.com/office/officeart/2005/8/layout/hList6"/>
    <dgm:cxn modelId="{87E268B4-CCD1-48B4-A065-E036BE0D621E}" type="presParOf" srcId="{350EAE79-FA67-4EAD-BFF7-90E241D3E47F}" destId="{C1981C74-B3C1-4C4A-AF23-5BAAE9D8E29D}" srcOrd="5" destOrd="0" presId="urn:microsoft.com/office/officeart/2005/8/layout/hList6"/>
    <dgm:cxn modelId="{E7209E61-A042-40DF-9A33-FCE87D63384E}" type="presParOf" srcId="{350EAE79-FA67-4EAD-BFF7-90E241D3E47F}" destId="{C7506458-AEBE-4BCD-AE33-5334600D04C0}" srcOrd="6" destOrd="0" presId="urn:microsoft.com/office/officeart/2005/8/layout/hList6"/>
    <dgm:cxn modelId="{C9F79B77-2182-48C2-9BBD-681F8798C15F}" type="presOf" srcId="{0A2EE50B-0F84-4465-B84E-3B087E90E522}" destId="{C7506458-AEBE-4BCD-AE33-5334600D04C0}" srcOrd="0" destOrd="0" presId="urn:microsoft.com/office/officeart/2005/8/layout/hList6"/>
    <dgm:cxn modelId="{96193CD1-7EF4-4397-A764-E5F11278487E}" type="presOf" srcId="{4337C58D-6599-49AD-81CC-FF148EF4FBF8}" destId="{C7506458-AEBE-4BCD-AE33-5334600D04C0}" srcOrd="0" destOrd="1" presId="urn:microsoft.com/office/officeart/2005/8/layout/hList6"/>
    <dgm:cxn modelId="{89F968AD-F865-4639-853F-1AAB300398AA}" type="presOf" srcId="{6C56125F-A3A2-416B-9E4A-899E4AA7B6EE}" destId="{C7506458-AEBE-4BCD-AE33-5334600D04C0}" srcOrd="0" destOrd="2" presId="urn:microsoft.com/office/officeart/2005/8/layout/hList6"/>
    <dgm:cxn modelId="{C46FBE47-D67E-48F3-B2ED-10CDD21A3E63}" type="presOf" srcId="{1E80624D-8BDA-4570-BA05-AE89F44A4EE5}" destId="{C7506458-AEBE-4BCD-AE33-5334600D04C0}" srcOrd="0" destOrd="3" presId="urn:microsoft.com/office/officeart/2005/8/layout/hList6"/>
    <dgm:cxn modelId="{3A4EEE58-B153-4970-AB2A-C8E2994AC5FB}" type="presOf" srcId="{3F4F2177-FB5B-45DA-939A-AF56CAA710B8}" destId="{C7506458-AEBE-4BCD-AE33-5334600D04C0}" srcOrd="0" destOrd="4" presId="urn:microsoft.com/office/officeart/2005/8/layout/hList6"/>
    <dgm:cxn modelId="{46D0ACF4-79B0-4766-B65D-2C31118BB0A8}" type="presOf" srcId="{958B890C-78ED-4605-AB2C-9E1AF7FD252A}" destId="{C7506458-AEBE-4BCD-AE33-5334600D04C0}" srcOrd="0" destOrd="5" presId="urn:microsoft.com/office/officeart/2005/8/layout/hList6"/>
    <dgm:cxn modelId="{581754FC-AC7D-4C5F-8C24-889FD9924A6F}" type="presParOf" srcId="{350EAE79-FA67-4EAD-BFF7-90E241D3E47F}" destId="{31A7FC23-0A8A-4093-B779-AA8F885A9C74}" srcOrd="7" destOrd="0" presId="urn:microsoft.com/office/officeart/2005/8/layout/hList6"/>
    <dgm:cxn modelId="{93955C81-FD6E-4D72-9647-B08B1CF60017}" type="presParOf" srcId="{350EAE79-FA67-4EAD-BFF7-90E241D3E47F}" destId="{94AC39A6-7F67-48DE-BE48-4204237A8342}" srcOrd="8" destOrd="0" presId="urn:microsoft.com/office/officeart/2005/8/layout/hList6"/>
    <dgm:cxn modelId="{D6934809-6D7F-4101-B829-630DEEA31480}" type="presOf" srcId="{B88D0905-570B-459D-ACD9-D1FB1FD96339}" destId="{94AC39A6-7F67-48DE-BE48-4204237A8342}" srcOrd="0" destOrd="0" presId="urn:microsoft.com/office/officeart/2005/8/layout/hList6"/>
    <dgm:cxn modelId="{240C3963-5187-43A0-87B6-69770D7600D3}" type="presOf" srcId="{8813C96B-AC34-4D2B-B6A5-73D5975559AC}" destId="{94AC39A6-7F67-48DE-BE48-4204237A8342}" srcOrd="0" destOrd="1" presId="urn:microsoft.com/office/officeart/2005/8/layout/hList6"/>
    <dgm:cxn modelId="{807EE983-BEFB-47CA-9CF0-C730FA6E6561}" type="presOf" srcId="{9ADB3C66-3E82-4066-8CF1-5068A6D42B79}" destId="{94AC39A6-7F67-48DE-BE48-4204237A8342}" srcOrd="0" destOrd="2" presId="urn:microsoft.com/office/officeart/2005/8/layout/hList6"/>
    <dgm:cxn modelId="{07CFA03B-3ADB-43AF-A18C-58C3C846A90C}" type="presOf" srcId="{3CC3799A-3A01-4598-BCFB-6A5FC67373C8}" destId="{94AC39A6-7F67-48DE-BE48-4204237A8342}" srcOrd="0" destOrd="3" presId="urn:microsoft.com/office/officeart/2005/8/layout/hList6"/>
    <dgm:cxn modelId="{32AADB37-AE5D-4BDD-96F0-9ED0A7EC75AE}" type="presParOf" srcId="{350EAE79-FA67-4EAD-BFF7-90E241D3E47F}" destId="{E943DF56-27EE-4093-9CB0-6F1D4AE45527}" srcOrd="9" destOrd="0" presId="urn:microsoft.com/office/officeart/2005/8/layout/hList6"/>
    <dgm:cxn modelId="{DC32F23B-691B-45C9-9A73-71BC1C8DC055}" type="presParOf" srcId="{350EAE79-FA67-4EAD-BFF7-90E241D3E47F}" destId="{C8B4468D-6E04-4EC1-B555-0ABFB7DC59FB}" srcOrd="10" destOrd="0" presId="urn:microsoft.com/office/officeart/2005/8/layout/hList6"/>
    <dgm:cxn modelId="{EFE54069-C026-4A1B-89A7-897CEDC709E9}" type="presOf" srcId="{9AD163B9-DDD5-43A4-9CD7-19C29102FBD6}" destId="{C8B4468D-6E04-4EC1-B555-0ABFB7DC59FB}" srcOrd="0" destOrd="0" presId="urn:microsoft.com/office/officeart/2005/8/layout/hList6"/>
    <dgm:cxn modelId="{C3C7C5AB-7AD7-40FC-A3F8-7126EF50DA51}" type="presOf" srcId="{B2BE93D0-C331-4F1E-9811-BD8705B894BD}" destId="{C8B4468D-6E04-4EC1-B555-0ABFB7DC59FB}" srcOrd="0" destOrd="1" presId="urn:microsoft.com/office/officeart/2005/8/layout/hList6"/>
    <dgm:cxn modelId="{EB2F24AB-AE67-4392-BE00-23928403AB6D}" type="presOf" srcId="{CB3C8E56-BEF7-4810-BF0D-20805D0A0A7B}" destId="{C8B4468D-6E04-4EC1-B555-0ABFB7DC59FB}" srcOrd="0" destOrd="2" presId="urn:microsoft.com/office/officeart/2005/8/layout/hList6"/>
    <dgm:cxn modelId="{762F86A6-21B4-43EC-8693-8ED5F109AF06}" type="presOf" srcId="{A2E791AB-7C2B-418B-9E31-39910945624C}" destId="{C8B4468D-6E04-4EC1-B555-0ABFB7DC59FB}" srcOrd="0" destOrd="3" presId="urn:microsoft.com/office/officeart/2005/8/layout/hList6"/>
    <dgm:cxn modelId="{FF703219-3D72-47DD-B0D1-27CD387D3AFB}" type="presOf" srcId="{C64ECC14-086A-4DCB-BDF0-A073BA9F6C72}" destId="{C8B4468D-6E04-4EC1-B555-0ABFB7DC59FB}" srcOrd="0" destOrd="4" presId="urn:microsoft.com/office/officeart/2005/8/layout/hList6"/>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FEBC39-B3B8-4B62-BDC1-FD84D34E1828}">
      <dsp:nvSpPr>
        <dsp:cNvPr id="0" name=""/>
        <dsp:cNvSpPr/>
      </dsp:nvSpPr>
      <dsp:spPr>
        <a:xfrm rot="16200000">
          <a:off x="-1236133" y="1236133"/>
          <a:ext cx="3809900" cy="1337632"/>
        </a:xfrm>
        <a:prstGeom prst="flowChartManualOperation">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zh-CN" altLang="en-US" sz="1800" b="1" kern="1200" dirty="0" smtClean="0"/>
            <a:t>单点登录</a:t>
          </a:r>
          <a:endParaRPr lang="zh-CN" altLang="en-US" sz="1800" b="1" kern="1200" dirty="0"/>
        </a:p>
        <a:p>
          <a:pPr marL="114300" lvl="1" indent="-114300" algn="l" defTabSz="533400">
            <a:lnSpc>
              <a:spcPct val="90000"/>
            </a:lnSpc>
            <a:spcBef>
              <a:spcPct val="0"/>
            </a:spcBef>
            <a:spcAft>
              <a:spcPct val="15000"/>
            </a:spcAft>
            <a:buChar char="••"/>
          </a:pPr>
          <a:r>
            <a:rPr lang="zh-CN" altLang="en-US" sz="1200" kern="1200" dirty="0" smtClean="0"/>
            <a:t>单点登录</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单点退出</a:t>
          </a:r>
          <a:endParaRPr lang="zh-CN" altLang="en-US" sz="1200" kern="1200" dirty="0"/>
        </a:p>
      </dsp:txBody>
      <dsp:txXfrm rot="5400000">
        <a:off x="1" y="761979"/>
        <a:ext cx="1337632" cy="2285940"/>
      </dsp:txXfrm>
    </dsp:sp>
    <dsp:sp modelId="{A9EA722D-7BCF-42D3-BB00-9BE68AFD4DCD}">
      <dsp:nvSpPr>
        <dsp:cNvPr id="0" name=""/>
        <dsp:cNvSpPr/>
      </dsp:nvSpPr>
      <dsp:spPr>
        <a:xfrm rot="16200000">
          <a:off x="205206" y="1236133"/>
          <a:ext cx="3809900" cy="1337632"/>
        </a:xfrm>
        <a:prstGeom prst="flowChartManualOperation">
          <a:avLst/>
        </a:prstGeom>
        <a:solidFill>
          <a:schemeClr val="accent3">
            <a:hueOff val="-1298202"/>
            <a:satOff val="42"/>
            <a:lumOff val="62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zh-CN" altLang="en-US" sz="1800" b="1" kern="1200" dirty="0" smtClean="0"/>
            <a:t>用户管理</a:t>
          </a:r>
          <a:endParaRPr lang="zh-CN" altLang="en-US" sz="1800" b="1" kern="1200" dirty="0"/>
        </a:p>
        <a:p>
          <a:pPr marL="114300" lvl="1" indent="-114300" algn="l" defTabSz="533400">
            <a:lnSpc>
              <a:spcPct val="90000"/>
            </a:lnSpc>
            <a:spcBef>
              <a:spcPct val="0"/>
            </a:spcBef>
            <a:spcAft>
              <a:spcPct val="15000"/>
            </a:spcAft>
            <a:buChar char="••"/>
          </a:pPr>
          <a:r>
            <a:rPr lang="zh-CN" altLang="en-US" sz="1200" kern="1200" dirty="0" smtClean="0"/>
            <a:t>用户详情</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用户密码管理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用户增量导入</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组织管理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组织增量管理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组织分级管控</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用户扩展属性</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抽象组织</a:t>
          </a:r>
          <a:endParaRPr lang="zh-CN" altLang="en-US" sz="1200" kern="1200" dirty="0"/>
        </a:p>
      </dsp:txBody>
      <dsp:txXfrm rot="5400000">
        <a:off x="1441340" y="761979"/>
        <a:ext cx="1337632" cy="2285940"/>
      </dsp:txXfrm>
    </dsp:sp>
    <dsp:sp modelId="{BFF02801-4197-4232-A907-591B9BE4C64B}">
      <dsp:nvSpPr>
        <dsp:cNvPr id="0" name=""/>
        <dsp:cNvSpPr/>
      </dsp:nvSpPr>
      <dsp:spPr>
        <a:xfrm rot="16200000">
          <a:off x="1643160" y="1236133"/>
          <a:ext cx="3809900" cy="1337632"/>
        </a:xfrm>
        <a:prstGeom prst="flowChartManualOperation">
          <a:avLst/>
        </a:prstGeom>
        <a:solidFill>
          <a:schemeClr val="accent3">
            <a:hueOff val="-2596404"/>
            <a:satOff val="84"/>
            <a:lumOff val="125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zh-CN" altLang="en-US" sz="1800" b="1" kern="1200" dirty="0" smtClean="0"/>
            <a:t>权限管理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角色管理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角色添加权限</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角色权限分级管控</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功能权限管理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数据权限管理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权限回收</a:t>
          </a:r>
          <a:endParaRPr lang="zh-CN" altLang="en-US" sz="1200" kern="1200" dirty="0"/>
        </a:p>
      </dsp:txBody>
      <dsp:txXfrm rot="5400000">
        <a:off x="2879294" y="761979"/>
        <a:ext cx="1337632" cy="2285940"/>
      </dsp:txXfrm>
    </dsp:sp>
    <dsp:sp modelId="{C7506458-AEBE-4BCD-AE33-5334600D04C0}">
      <dsp:nvSpPr>
        <dsp:cNvPr id="0" name=""/>
        <dsp:cNvSpPr/>
      </dsp:nvSpPr>
      <dsp:spPr>
        <a:xfrm rot="16200000">
          <a:off x="3081115" y="1236133"/>
          <a:ext cx="3809900" cy="1337632"/>
        </a:xfrm>
        <a:prstGeom prst="flowChartManualOperation">
          <a:avLst/>
        </a:prstGeom>
        <a:solidFill>
          <a:schemeClr val="accent3">
            <a:hueOff val="-3894607"/>
            <a:satOff val="126"/>
            <a:lumOff val="1882"/>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zh-CN" altLang="en-US" sz="1800" b="1" kern="1200" dirty="0" smtClean="0"/>
            <a:t>用户行为分析</a:t>
          </a:r>
          <a:endParaRPr lang="zh-CN" altLang="en-US" sz="1800" b="1" kern="1200" dirty="0"/>
        </a:p>
        <a:p>
          <a:pPr marL="114300" lvl="1" indent="-114300" algn="l" defTabSz="533400">
            <a:lnSpc>
              <a:spcPct val="90000"/>
            </a:lnSpc>
            <a:spcBef>
              <a:spcPct val="0"/>
            </a:spcBef>
            <a:spcAft>
              <a:spcPct val="15000"/>
            </a:spcAft>
            <a:buChar char="••"/>
          </a:pPr>
          <a:r>
            <a:rPr lang="zh-CN" altLang="en-US" sz="1200" kern="1200" dirty="0" smtClean="0"/>
            <a:t>行为日志采集</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系统模块访问量统计报表</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系统模块点击量报表</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系统模块停留时间报表</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系统事件点击量关系可视化</a:t>
          </a:r>
          <a:endParaRPr lang="zh-CN" altLang="en-US" sz="1200" kern="1200" dirty="0"/>
        </a:p>
      </dsp:txBody>
      <dsp:txXfrm rot="5400000">
        <a:off x="4317249" y="761979"/>
        <a:ext cx="1337632" cy="2285940"/>
      </dsp:txXfrm>
    </dsp:sp>
    <dsp:sp modelId="{94AC39A6-7F67-48DE-BE48-4204237A8342}">
      <dsp:nvSpPr>
        <dsp:cNvPr id="0" name=""/>
        <dsp:cNvSpPr/>
      </dsp:nvSpPr>
      <dsp:spPr>
        <a:xfrm rot="16200000">
          <a:off x="4519069" y="1236133"/>
          <a:ext cx="3809900" cy="1337632"/>
        </a:xfrm>
        <a:prstGeom prst="flowChartManualOperation">
          <a:avLst/>
        </a:prstGeom>
        <a:solidFill>
          <a:schemeClr val="accent3">
            <a:hueOff val="-5192808"/>
            <a:satOff val="168"/>
            <a:lumOff val="251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7000" tIns="0" rIns="127000" bIns="0" numCol="1" spcCol="1270" anchor="t" anchorCtr="0">
          <a:noAutofit/>
        </a:bodyPr>
        <a:lstStyle/>
        <a:p>
          <a:pPr lvl="0" algn="l" defTabSz="889000">
            <a:lnSpc>
              <a:spcPct val="90000"/>
            </a:lnSpc>
            <a:spcBef>
              <a:spcPct val="0"/>
            </a:spcBef>
            <a:spcAft>
              <a:spcPct val="35000"/>
            </a:spcAft>
          </a:pPr>
          <a:r>
            <a:rPr lang="zh-CN" altLang="en-US" sz="2000" b="1" kern="1200" dirty="0" smtClean="0"/>
            <a:t>日志管理</a:t>
          </a:r>
          <a:endParaRPr lang="zh-CN" altLang="en-US" sz="2000" b="1" kern="1200" dirty="0"/>
        </a:p>
        <a:p>
          <a:pPr marL="114300" lvl="1" indent="-114300" algn="l" defTabSz="533400">
            <a:lnSpc>
              <a:spcPct val="90000"/>
            </a:lnSpc>
            <a:spcBef>
              <a:spcPct val="0"/>
            </a:spcBef>
            <a:spcAft>
              <a:spcPct val="15000"/>
            </a:spcAft>
            <a:buChar char="••"/>
          </a:pPr>
          <a:r>
            <a:rPr lang="zh-CN" altLang="en-US" sz="1200" kern="1200" dirty="0" smtClean="0"/>
            <a:t>用户操作日志记录</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日志归档日志查询</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归档策略添加</a:t>
          </a:r>
          <a:endParaRPr lang="zh-CN" altLang="en-US" sz="1200" kern="1200" dirty="0"/>
        </a:p>
      </dsp:txBody>
      <dsp:txXfrm rot="5400000">
        <a:off x="5755203" y="761979"/>
        <a:ext cx="1337632" cy="2285940"/>
      </dsp:txXfrm>
    </dsp:sp>
    <dsp:sp modelId="{C8B4468D-6E04-4EC1-B555-0ABFB7DC59FB}">
      <dsp:nvSpPr>
        <dsp:cNvPr id="0" name=""/>
        <dsp:cNvSpPr/>
      </dsp:nvSpPr>
      <dsp:spPr>
        <a:xfrm rot="16200000">
          <a:off x="5957024" y="1236133"/>
          <a:ext cx="3809900" cy="1337632"/>
        </a:xfrm>
        <a:prstGeom prst="flowChartManualOperation">
          <a:avLst/>
        </a:prstGeom>
        <a:solidFill>
          <a:schemeClr val="accent3">
            <a:hueOff val="-6491011"/>
            <a:satOff val="210"/>
            <a:lumOff val="3137"/>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14300" tIns="0" rIns="114300" bIns="0" numCol="1" spcCol="1270" anchor="t" anchorCtr="0">
          <a:noAutofit/>
        </a:bodyPr>
        <a:lstStyle/>
        <a:p>
          <a:pPr lvl="0" algn="l" defTabSz="800100">
            <a:lnSpc>
              <a:spcPct val="90000"/>
            </a:lnSpc>
            <a:spcBef>
              <a:spcPct val="0"/>
            </a:spcBef>
            <a:spcAft>
              <a:spcPct val="35000"/>
            </a:spcAft>
          </a:pPr>
          <a:r>
            <a:rPr lang="zh-CN" altLang="en-US" sz="1800" kern="1200" dirty="0" smtClean="0"/>
            <a:t>告警中心</a:t>
          </a:r>
          <a:endParaRPr lang="zh-CN" altLang="en-US" sz="1800" kern="1200" dirty="0"/>
        </a:p>
        <a:p>
          <a:pPr marL="114300" lvl="1" indent="-114300" algn="l" defTabSz="533400">
            <a:lnSpc>
              <a:spcPct val="90000"/>
            </a:lnSpc>
            <a:spcBef>
              <a:spcPct val="0"/>
            </a:spcBef>
            <a:spcAft>
              <a:spcPct val="15000"/>
            </a:spcAft>
            <a:buChar char="••"/>
          </a:pPr>
          <a:r>
            <a:rPr lang="zh-CN" altLang="en-US" sz="1200" kern="1200" dirty="0" smtClean="0"/>
            <a:t>实时告警</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通知记录</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分派策略</a:t>
          </a:r>
          <a:endParaRPr lang="zh-CN" altLang="en-US" sz="1200" kern="1200" dirty="0"/>
        </a:p>
        <a:p>
          <a:pPr marL="114300" lvl="1" indent="-114300" algn="l" defTabSz="533400">
            <a:lnSpc>
              <a:spcPct val="90000"/>
            </a:lnSpc>
            <a:spcBef>
              <a:spcPct val="0"/>
            </a:spcBef>
            <a:spcAft>
              <a:spcPct val="15000"/>
            </a:spcAft>
            <a:buChar char="••"/>
          </a:pPr>
          <a:r>
            <a:rPr lang="zh-CN" altLang="en-US" sz="1200" kern="1200" dirty="0" smtClean="0"/>
            <a:t>统计分析</a:t>
          </a:r>
          <a:endParaRPr lang="zh-CN" altLang="en-US" sz="1200" kern="1200" dirty="0"/>
        </a:p>
      </dsp:txBody>
      <dsp:txXfrm rot="5400000">
        <a:off x="7193158" y="761979"/>
        <a:ext cx="1337632" cy="2285940"/>
      </dsp:txXfrm>
    </dsp:sp>
  </dsp:spTree>
</dsp:drawing>
</file>

<file path=ppt/diagrams/layout1.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rSet csTypeId="urn:microsoft.com/office/officeart/2005/8/colors/accent6_5"/>
        </dgm:pt>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type="flowChartManualOperation" r:blip="" rot="-90">
              <dgm:adjLst/>
            </dgm:shape>
          </dgm:if>
          <dgm:else name="Name6">
            <dgm:shape xmlns:r="http://schemas.openxmlformats.org/officeDocument/2006/relationships" type="flowChartManualOperation" r:blip="" rot="90">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D0780-C29A-4A81-80DD-7B34CDC74CA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43290-F537-4753-BDA8-5087DD2E2D7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3.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05" y="6028218"/>
            <a:ext cx="2371403" cy="43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节标题">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8" name="矩形 17"/>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标题 1"/>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20" name="文本占位符 2"/>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endParaRPr lang="zh-CN" altLang="en-US" dirty="0"/>
          </a:p>
        </p:txBody>
      </p:sp>
      <p:sp>
        <p:nvSpPr>
          <p:cNvPr id="21" name="椭圆 20"/>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11"/>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6" name="文本占位符 2"/>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endParaRPr lang="zh-CN" altLang="en-US" dirty="0"/>
          </a:p>
        </p:txBody>
      </p:sp>
      <p:sp>
        <p:nvSpPr>
          <p:cNvPr id="17" name="椭圆 16"/>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6" name="文本占位符 2"/>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endParaRPr lang="zh-CN" altLang="en-US" dirty="0"/>
          </a:p>
        </p:txBody>
      </p:sp>
      <p:sp>
        <p:nvSpPr>
          <p:cNvPr id="17" name="椭圆 16"/>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1"/>
        </a:solidFill>
        <a:effectLst/>
      </p:bgPr>
    </p:bg>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标题 1"/>
          <p:cNvSpPr>
            <a:spLocks noGrp="1"/>
          </p:cNvSpPr>
          <p:nvPr>
            <p:ph type="title"/>
          </p:nvPr>
        </p:nvSpPr>
        <p:spPr>
          <a:xfrm>
            <a:off x="348488" y="243943"/>
            <a:ext cx="10148062" cy="579258"/>
          </a:xfrm>
          <a:prstGeom prst="rect">
            <a:avLst/>
          </a:prstGeom>
        </p:spPr>
        <p:txBody>
          <a:bodyPr anchor="ctr" anchorCtr="0"/>
          <a:lstStyle>
            <a:lvl1pPr>
              <a:defRPr sz="2000" b="1" i="0" baseline="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
        <p:nvSpPr>
          <p:cNvPr id="5" name="灯片编号占位符 21"/>
          <p:cNvSpPr>
            <a:spLocks noGrp="1"/>
          </p:cNvSpPr>
          <p:nvPr userDrawn="1"/>
        </p:nvSpPr>
        <p:spPr>
          <a:xfrm>
            <a:off x="8793480" y="6503149"/>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mtClean="0"/>
            </a:fld>
            <a:endParaRPr lang="zh-CN" altLang="en-US"/>
          </a:p>
        </p:txBody>
      </p:sp>
      <p:grpSp>
        <p:nvGrpSpPr>
          <p:cNvPr id="8" name="组合 7"/>
          <p:cNvGrpSpPr/>
          <p:nvPr userDrawn="1"/>
        </p:nvGrpSpPr>
        <p:grpSpPr>
          <a:xfrm>
            <a:off x="0" y="6685711"/>
            <a:ext cx="12192000" cy="179436"/>
            <a:chOff x="0" y="6660225"/>
            <a:chExt cx="12192000" cy="179436"/>
          </a:xfrm>
        </p:grpSpPr>
        <p:pic>
          <p:nvPicPr>
            <p:cNvPr id="10" name="图片 9"/>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a:fillRect/>
            </a:stretch>
          </p:blipFill>
          <p:spPr>
            <a:xfrm>
              <a:off x="0" y="6665000"/>
              <a:ext cx="12192000" cy="174661"/>
            </a:xfrm>
            <a:prstGeom prst="rect">
              <a:avLst/>
            </a:prstGeom>
          </p:spPr>
        </p:pic>
        <p:sp>
          <p:nvSpPr>
            <p:cNvPr id="11" name="平行四边形 10"/>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endParaRPr lang="zh-CN" altLang="en-US" dirty="0"/>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pic>
        <p:nvPicPr>
          <p:cNvPr id="6" name="图片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8" y="1451"/>
            <a:ext cx="12188203" cy="6855097"/>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
        <p:nvSpPr>
          <p:cNvPr id="7" name="文本框 6"/>
          <p:cNvSpPr txBox="1"/>
          <p:nvPr userDrawn="1"/>
        </p:nvSpPr>
        <p:spPr>
          <a:xfrm>
            <a:off x="4819993" y="2565919"/>
            <a:ext cx="3009158"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Thanks</a:t>
            </a:r>
            <a:r>
              <a:rPr lang="zh-CN" altLang="en-US" sz="4800" b="1" dirty="0">
                <a:solidFill>
                  <a:schemeClr val="bg1"/>
                </a:solidFill>
                <a:latin typeface="微软雅黑" panose="020B0503020204020204" pitchFamily="34" charset="-122"/>
                <a:ea typeface="微软雅黑" panose="020B0503020204020204" pitchFamily="34" charset="-122"/>
              </a:rPr>
              <a:t>！</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4727423" y="836241"/>
            <a:ext cx="3873137" cy="411685"/>
          </a:xfrm>
          <a:prstGeom prst="rect">
            <a:avLst/>
          </a:prstGeom>
        </p:spPr>
        <p:txBody>
          <a:bodyPr anchor="ctr"/>
          <a:lstStyle>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3" name="图形 12"/>
          <p:cNvPicPr>
            <a:picLocks noChangeAspect="1"/>
          </p:cNvPicPr>
          <p:nvPr userDrawn="1"/>
        </p:nvPicPr>
        <p:blipFill>
          <a:blip r:embed="rId3"/>
          <a:stretch>
            <a:fillRect/>
          </a:stretch>
        </p:blipFill>
        <p:spPr>
          <a:xfrm>
            <a:off x="873443" y="1420174"/>
            <a:ext cx="2218101" cy="494320"/>
          </a:xfrm>
          <a:prstGeom prst="rect">
            <a:avLst/>
          </a:prstGeom>
        </p:spPr>
      </p:pic>
      <p:sp>
        <p:nvSpPr>
          <p:cNvPr id="17" name="椭圆 16"/>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4727423" y="1259963"/>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37" name="文本占位符 36"/>
          <p:cNvSpPr>
            <a:spLocks noGrp="1"/>
          </p:cNvSpPr>
          <p:nvPr>
            <p:ph type="body" sz="quarter" idx="11" hasCustomPrompt="1"/>
          </p:nvPr>
        </p:nvSpPr>
        <p:spPr>
          <a:xfrm>
            <a:off x="3305840" y="4364281"/>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0" name="文本占位符 31"/>
          <p:cNvSpPr>
            <a:spLocks noGrp="1"/>
          </p:cNvSpPr>
          <p:nvPr>
            <p:ph type="body" sz="quarter" idx="12" hasCustomPrompt="1"/>
          </p:nvPr>
        </p:nvSpPr>
        <p:spPr>
          <a:xfrm>
            <a:off x="3318904" y="4791711"/>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1" name="文本占位符 36"/>
          <p:cNvSpPr>
            <a:spLocks noGrp="1"/>
          </p:cNvSpPr>
          <p:nvPr>
            <p:ph type="body" sz="quarter" idx="13" hasCustomPrompt="1"/>
          </p:nvPr>
        </p:nvSpPr>
        <p:spPr>
          <a:xfrm>
            <a:off x="4727423" y="496580"/>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01</a:t>
            </a:r>
            <a:endParaRPr lang="zh-CN" altLang="en-US" dirty="0"/>
          </a:p>
        </p:txBody>
      </p:sp>
      <p:sp>
        <p:nvSpPr>
          <p:cNvPr id="42" name="文本占位符 36"/>
          <p:cNvSpPr>
            <a:spLocks noGrp="1"/>
          </p:cNvSpPr>
          <p:nvPr>
            <p:ph type="body" sz="quarter" idx="14" hasCustomPrompt="1"/>
          </p:nvPr>
        </p:nvSpPr>
        <p:spPr>
          <a:xfrm>
            <a:off x="3318904" y="4019619"/>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03</a:t>
            </a:r>
            <a:endParaRPr lang="zh-CN" altLang="en-US" dirty="0"/>
          </a:p>
        </p:txBody>
      </p:sp>
      <p:sp>
        <p:nvSpPr>
          <p:cNvPr id="48" name="文本占位符 36"/>
          <p:cNvSpPr>
            <a:spLocks noGrp="1"/>
          </p:cNvSpPr>
          <p:nvPr>
            <p:ph type="body" sz="quarter" idx="15" hasCustomPrompt="1"/>
          </p:nvPr>
        </p:nvSpPr>
        <p:spPr>
          <a:xfrm>
            <a:off x="4561832" y="2752667"/>
            <a:ext cx="3797436"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50" name="文本占位符 31"/>
          <p:cNvSpPr>
            <a:spLocks noGrp="1"/>
          </p:cNvSpPr>
          <p:nvPr>
            <p:ph type="body" sz="quarter" idx="16" hasCustomPrompt="1"/>
          </p:nvPr>
        </p:nvSpPr>
        <p:spPr>
          <a:xfrm>
            <a:off x="4566965" y="3180097"/>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1" name="文本占位符 36"/>
          <p:cNvSpPr>
            <a:spLocks noGrp="1"/>
          </p:cNvSpPr>
          <p:nvPr>
            <p:ph type="body" sz="quarter" idx="17" hasCustomPrompt="1"/>
          </p:nvPr>
        </p:nvSpPr>
        <p:spPr>
          <a:xfrm>
            <a:off x="4566965" y="2416714"/>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88229" y="2096990"/>
            <a:ext cx="670778" cy="335389"/>
          </a:xfrm>
          <a:prstGeom prst="rect">
            <a:avLst/>
          </a:prstGeom>
        </p:spPr>
      </p:pic>
      <p:sp>
        <p:nvSpPr>
          <p:cNvPr id="25" name="椭圆 24"/>
          <p:cNvSpPr/>
          <p:nvPr userDrawn="1"/>
        </p:nvSpPr>
        <p:spPr>
          <a:xfrm>
            <a:off x="3863250" y="2369718"/>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995745" y="401957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6"/>
          <p:cNvSpPr>
            <a:spLocks noGrp="1"/>
          </p:cNvSpPr>
          <p:nvPr>
            <p:ph type="body" sz="quarter" idx="18" hasCustomPrompt="1"/>
          </p:nvPr>
        </p:nvSpPr>
        <p:spPr>
          <a:xfrm>
            <a:off x="678655" y="5711495"/>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3" name="文本占位符 31"/>
          <p:cNvSpPr>
            <a:spLocks noGrp="1"/>
          </p:cNvSpPr>
          <p:nvPr>
            <p:ph type="body" sz="quarter" idx="19" hasCustomPrompt="1"/>
          </p:nvPr>
        </p:nvSpPr>
        <p:spPr>
          <a:xfrm>
            <a:off x="691719" y="6138925"/>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4" name="文本占位符 36"/>
          <p:cNvSpPr>
            <a:spLocks noGrp="1"/>
          </p:cNvSpPr>
          <p:nvPr>
            <p:ph type="body" sz="quarter" idx="20" hasCustomPrompt="1"/>
          </p:nvPr>
        </p:nvSpPr>
        <p:spPr>
          <a:xfrm>
            <a:off x="691719" y="5366833"/>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04</a:t>
            </a:r>
            <a:endParaRPr lang="zh-CN" altLang="en-US" dirty="0"/>
          </a:p>
        </p:txBody>
      </p:sp>
      <p:sp>
        <p:nvSpPr>
          <p:cNvPr id="45" name="椭圆 44"/>
          <p:cNvSpPr/>
          <p:nvPr userDrawn="1"/>
        </p:nvSpPr>
        <p:spPr>
          <a:xfrm>
            <a:off x="2960053" y="376811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3" name="图片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33" name="标题 1"/>
          <p:cNvSpPr>
            <a:spLocks noGrp="1"/>
          </p:cNvSpPr>
          <p:nvPr>
            <p:ph type="title"/>
          </p:nvPr>
        </p:nvSpPr>
        <p:spPr>
          <a:xfrm>
            <a:off x="4984300" y="114818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35" name="图形 34"/>
          <p:cNvPicPr>
            <a:picLocks noChangeAspect="1"/>
          </p:cNvPicPr>
          <p:nvPr userDrawn="1"/>
        </p:nvPicPr>
        <p:blipFill>
          <a:blip r:embed="rId3"/>
          <a:stretch>
            <a:fillRect/>
          </a:stretch>
        </p:blipFill>
        <p:spPr>
          <a:xfrm>
            <a:off x="873443" y="1420174"/>
            <a:ext cx="2218101" cy="494320"/>
          </a:xfrm>
          <a:prstGeom prst="rect">
            <a:avLst/>
          </a:prstGeom>
        </p:spPr>
      </p:pic>
      <p:sp>
        <p:nvSpPr>
          <p:cNvPr id="36" name="椭圆 35"/>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flipV="1">
            <a:off x="5068558" y="16365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占位符 31"/>
          <p:cNvSpPr>
            <a:spLocks noGrp="1"/>
          </p:cNvSpPr>
          <p:nvPr>
            <p:ph type="body" sz="quarter" idx="10" hasCustomPrompt="1"/>
          </p:nvPr>
        </p:nvSpPr>
        <p:spPr>
          <a:xfrm>
            <a:off x="4984300" y="17386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4" name="文本占位符 36"/>
          <p:cNvSpPr>
            <a:spLocks noGrp="1"/>
          </p:cNvSpPr>
          <p:nvPr>
            <p:ph type="body" sz="quarter" idx="11" hasCustomPrompt="1"/>
          </p:nvPr>
        </p:nvSpPr>
        <p:spPr>
          <a:xfrm>
            <a:off x="1422319" y="5333403"/>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5" name="矩形 44"/>
          <p:cNvSpPr/>
          <p:nvPr userDrawn="1"/>
        </p:nvSpPr>
        <p:spPr>
          <a:xfrm flipV="1">
            <a:off x="1519641" y="5825502"/>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31"/>
          <p:cNvSpPr>
            <a:spLocks noGrp="1"/>
          </p:cNvSpPr>
          <p:nvPr>
            <p:ph type="body" sz="quarter" idx="12" hasCustomPrompt="1"/>
          </p:nvPr>
        </p:nvSpPr>
        <p:spPr>
          <a:xfrm>
            <a:off x="1435383" y="5927584"/>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7" name="文本占位符 36"/>
          <p:cNvSpPr>
            <a:spLocks noGrp="1"/>
          </p:cNvSpPr>
          <p:nvPr>
            <p:ph type="body" sz="quarter" idx="13" hasCustomPrompt="1"/>
          </p:nvPr>
        </p:nvSpPr>
        <p:spPr>
          <a:xfrm>
            <a:off x="4984300" y="67184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56" name="文本占位符 36"/>
          <p:cNvSpPr>
            <a:spLocks noGrp="1"/>
          </p:cNvSpPr>
          <p:nvPr>
            <p:ph type="body" sz="quarter" idx="14" hasCustomPrompt="1"/>
          </p:nvPr>
        </p:nvSpPr>
        <p:spPr>
          <a:xfrm>
            <a:off x="1435383" y="485206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03</a:t>
            </a:r>
            <a:endParaRPr lang="zh-CN" altLang="en-US" dirty="0"/>
          </a:p>
        </p:txBody>
      </p:sp>
      <p:sp>
        <p:nvSpPr>
          <p:cNvPr id="57" name="文本占位符 36"/>
          <p:cNvSpPr>
            <a:spLocks noGrp="1"/>
          </p:cNvSpPr>
          <p:nvPr>
            <p:ph type="body" sz="quarter" idx="15" hasCustomPrompt="1"/>
          </p:nvPr>
        </p:nvSpPr>
        <p:spPr>
          <a:xfrm>
            <a:off x="4638032" y="330487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58" name="矩形 57"/>
          <p:cNvSpPr/>
          <p:nvPr userDrawn="1"/>
        </p:nvSpPr>
        <p:spPr>
          <a:xfrm flipV="1">
            <a:off x="4727423" y="37969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31"/>
          <p:cNvSpPr>
            <a:spLocks noGrp="1"/>
          </p:cNvSpPr>
          <p:nvPr>
            <p:ph type="body" sz="quarter" idx="16" hasCustomPrompt="1"/>
          </p:nvPr>
        </p:nvSpPr>
        <p:spPr>
          <a:xfrm>
            <a:off x="4643165" y="38990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60" name="文本占位符 36"/>
          <p:cNvSpPr>
            <a:spLocks noGrp="1"/>
          </p:cNvSpPr>
          <p:nvPr>
            <p:ph type="body" sz="quarter" idx="17" hasCustomPrompt="1"/>
          </p:nvPr>
        </p:nvSpPr>
        <p:spPr>
          <a:xfrm>
            <a:off x="4643165" y="283224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61" name="图形 60"/>
          <p:cNvPicPr>
            <a:picLocks noChangeAspect="1"/>
          </p:cNvPicPr>
          <p:nvPr userDrawn="1"/>
        </p:nvPicPr>
        <p:blipFill>
          <a:blip r:embed="rId4"/>
          <a:stretch>
            <a:fillRect/>
          </a:stretch>
        </p:blipFill>
        <p:spPr>
          <a:xfrm>
            <a:off x="1588229" y="2096990"/>
            <a:ext cx="670778" cy="335389"/>
          </a:xfrm>
          <a:prstGeom prst="rect">
            <a:avLst/>
          </a:prstGeom>
        </p:spPr>
      </p:pic>
      <p:sp>
        <p:nvSpPr>
          <p:cNvPr id="62" name="椭圆 61"/>
          <p:cNvSpPr/>
          <p:nvPr userDrawn="1"/>
        </p:nvSpPr>
        <p:spPr>
          <a:xfrm>
            <a:off x="3596526" y="300802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userDrawn="1"/>
        </p:nvSpPr>
        <p:spPr>
          <a:xfrm>
            <a:off x="1529145" y="410123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2" name="图片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2904472" y="4743194"/>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231585"/>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420757"/>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37" name="文本占位符 36"/>
          <p:cNvSpPr>
            <a:spLocks noGrp="1"/>
          </p:cNvSpPr>
          <p:nvPr>
            <p:ph type="body" sz="quarter" idx="11" hasCustomPrompt="1"/>
          </p:nvPr>
        </p:nvSpPr>
        <p:spPr>
          <a:xfrm>
            <a:off x="7631463" y="4747517"/>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9" name="矩形 38"/>
          <p:cNvSpPr/>
          <p:nvPr userDrawn="1"/>
        </p:nvSpPr>
        <p:spPr>
          <a:xfrm flipV="1">
            <a:off x="7728785" y="5239616"/>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7644527" y="5428788"/>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1" name="文本占位符 36"/>
          <p:cNvSpPr>
            <a:spLocks noGrp="1"/>
          </p:cNvSpPr>
          <p:nvPr>
            <p:ph type="body" sz="quarter" idx="13" hasCustomPrompt="1"/>
          </p:nvPr>
        </p:nvSpPr>
        <p:spPr>
          <a:xfrm>
            <a:off x="2904472" y="3973856"/>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7644527" y="3981887"/>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5212124" y="169319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9" name="矩形 48"/>
          <p:cNvSpPr/>
          <p:nvPr userDrawn="1"/>
        </p:nvSpPr>
        <p:spPr>
          <a:xfrm flipV="1">
            <a:off x="5301515" y="21852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5217257" y="23744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1" name="文本占位符 36"/>
          <p:cNvSpPr>
            <a:spLocks noGrp="1"/>
          </p:cNvSpPr>
          <p:nvPr>
            <p:ph type="body" sz="quarter" idx="17" hasCustomPrompt="1"/>
          </p:nvPr>
        </p:nvSpPr>
        <p:spPr>
          <a:xfrm>
            <a:off x="5217257" y="9275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29145" y="3612452"/>
            <a:ext cx="323850" cy="161925"/>
          </a:xfrm>
          <a:prstGeom prst="rect">
            <a:avLst/>
          </a:prstGeom>
        </p:spPr>
      </p:pic>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7" y="1854"/>
            <a:ext cx="12187263" cy="6858000"/>
          </a:xfrm>
          <a:prstGeom prst="rect">
            <a:avLst/>
          </a:prstGeom>
        </p:spPr>
      </p:pic>
      <p:sp>
        <p:nvSpPr>
          <p:cNvPr id="2" name="标题 1"/>
          <p:cNvSpPr>
            <a:spLocks noGrp="1"/>
          </p:cNvSpPr>
          <p:nvPr>
            <p:ph type="title"/>
          </p:nvPr>
        </p:nvSpPr>
        <p:spPr>
          <a:xfrm>
            <a:off x="2460147" y="4722646"/>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367866"/>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282322"/>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544405" y="521103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460147" y="540020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37" name="文本占位符 36"/>
          <p:cNvSpPr>
            <a:spLocks noGrp="1"/>
          </p:cNvSpPr>
          <p:nvPr>
            <p:ph type="body" sz="quarter" idx="11" hasCustomPrompt="1"/>
          </p:nvPr>
        </p:nvSpPr>
        <p:spPr>
          <a:xfrm>
            <a:off x="6940733" y="4718938"/>
            <a:ext cx="3895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9" name="矩形 38"/>
          <p:cNvSpPr/>
          <p:nvPr userDrawn="1"/>
        </p:nvSpPr>
        <p:spPr>
          <a:xfrm flipV="1">
            <a:off x="7029873" y="521103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6945615" y="540020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1" name="文本占位符 36"/>
          <p:cNvSpPr>
            <a:spLocks noGrp="1"/>
          </p:cNvSpPr>
          <p:nvPr>
            <p:ph type="body" sz="quarter" idx="13" hasCustomPrompt="1"/>
          </p:nvPr>
        </p:nvSpPr>
        <p:spPr>
          <a:xfrm>
            <a:off x="2460147" y="395330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6945615" y="395330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156186" y="163160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9" name="矩形 48"/>
          <p:cNvSpPr/>
          <p:nvPr userDrawn="1"/>
        </p:nvSpPr>
        <p:spPr>
          <a:xfrm flipV="1">
            <a:off x="4245577" y="21237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4161319" y="23128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1" name="文本占位符 36"/>
          <p:cNvSpPr>
            <a:spLocks noGrp="1"/>
          </p:cNvSpPr>
          <p:nvPr>
            <p:ph type="body" sz="quarter" idx="17" hasCustomPrompt="1"/>
          </p:nvPr>
        </p:nvSpPr>
        <p:spPr>
          <a:xfrm>
            <a:off x="4161319" y="865974"/>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52" name="文本占位符 36"/>
          <p:cNvSpPr>
            <a:spLocks noGrp="1"/>
          </p:cNvSpPr>
          <p:nvPr>
            <p:ph type="body" sz="quarter" idx="18" hasCustomPrompt="1"/>
          </p:nvPr>
        </p:nvSpPr>
        <p:spPr>
          <a:xfrm>
            <a:off x="8277768" y="163160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53" name="矩形 52"/>
          <p:cNvSpPr/>
          <p:nvPr userDrawn="1"/>
        </p:nvSpPr>
        <p:spPr>
          <a:xfrm flipV="1">
            <a:off x="8362026" y="21237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8277768" y="23128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5" name="文本占位符 36"/>
          <p:cNvSpPr>
            <a:spLocks noGrp="1"/>
          </p:cNvSpPr>
          <p:nvPr>
            <p:ph type="body" sz="quarter" idx="20" hasCustomPrompt="1"/>
          </p:nvPr>
        </p:nvSpPr>
        <p:spPr>
          <a:xfrm>
            <a:off x="8277768" y="865974"/>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6" name="图形 25"/>
          <p:cNvPicPr>
            <a:picLocks noChangeAspect="1"/>
          </p:cNvPicPr>
          <p:nvPr userDrawn="1"/>
        </p:nvPicPr>
        <p:blipFill>
          <a:blip r:embed="rId4"/>
          <a:stretch>
            <a:fillRect/>
          </a:stretch>
        </p:blipFill>
        <p:spPr>
          <a:xfrm>
            <a:off x="1529145" y="3612452"/>
            <a:ext cx="323850" cy="161925"/>
          </a:xfrm>
          <a:prstGeom prst="rect">
            <a:avLst/>
          </a:prstGeom>
        </p:spPr>
      </p:pic>
      <p:pic>
        <p:nvPicPr>
          <p:cNvPr id="28" name="图片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01"/>
            <a:ext cx="12187263" cy="6858000"/>
          </a:xfrm>
          <a:prstGeom prst="rect">
            <a:avLst/>
          </a:prstGeom>
        </p:spPr>
      </p:pic>
      <p:sp>
        <p:nvSpPr>
          <p:cNvPr id="2" name="标题 1"/>
          <p:cNvSpPr>
            <a:spLocks noGrp="1"/>
          </p:cNvSpPr>
          <p:nvPr>
            <p:ph type="title"/>
          </p:nvPr>
        </p:nvSpPr>
        <p:spPr>
          <a:xfrm>
            <a:off x="184212" y="4702098"/>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68470"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184212"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37" name="文本占位符 36"/>
          <p:cNvSpPr>
            <a:spLocks noGrp="1"/>
          </p:cNvSpPr>
          <p:nvPr>
            <p:ph type="body" sz="quarter" idx="11" hasCustomPrompt="1"/>
          </p:nvPr>
        </p:nvSpPr>
        <p:spPr>
          <a:xfrm>
            <a:off x="4270012" y="4698390"/>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9" name="矩形 38"/>
          <p:cNvSpPr/>
          <p:nvPr userDrawn="1"/>
        </p:nvSpPr>
        <p:spPr>
          <a:xfrm flipV="1">
            <a:off x="4354270"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4270012"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41" name="文本占位符 36"/>
          <p:cNvSpPr>
            <a:spLocks noGrp="1"/>
          </p:cNvSpPr>
          <p:nvPr>
            <p:ph type="body" sz="quarter" idx="13" hasCustomPrompt="1"/>
          </p:nvPr>
        </p:nvSpPr>
        <p:spPr>
          <a:xfrm>
            <a:off x="184212"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4270012"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400136" y="1641878"/>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49" name="矩形 48"/>
          <p:cNvSpPr/>
          <p:nvPr userDrawn="1"/>
        </p:nvSpPr>
        <p:spPr>
          <a:xfrm flipV="1">
            <a:off x="3489527" y="213397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405269" y="232314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1" name="文本占位符 36"/>
          <p:cNvSpPr>
            <a:spLocks noGrp="1"/>
          </p:cNvSpPr>
          <p:nvPr>
            <p:ph type="body" sz="quarter" idx="17" hasCustomPrompt="1"/>
          </p:nvPr>
        </p:nvSpPr>
        <p:spPr>
          <a:xfrm>
            <a:off x="3405269" y="87624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52" name="文本占位符 36"/>
          <p:cNvSpPr>
            <a:spLocks noGrp="1"/>
          </p:cNvSpPr>
          <p:nvPr>
            <p:ph type="body" sz="quarter" idx="18" hasCustomPrompt="1"/>
          </p:nvPr>
        </p:nvSpPr>
        <p:spPr>
          <a:xfrm>
            <a:off x="7521718" y="1641878"/>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53" name="矩形 52"/>
          <p:cNvSpPr/>
          <p:nvPr userDrawn="1"/>
        </p:nvSpPr>
        <p:spPr>
          <a:xfrm flipV="1">
            <a:off x="7605976" y="213397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7521718" y="232314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55" name="文本占位符 36"/>
          <p:cNvSpPr>
            <a:spLocks noGrp="1"/>
          </p:cNvSpPr>
          <p:nvPr>
            <p:ph type="body" sz="quarter" idx="20" hasCustomPrompt="1"/>
          </p:nvPr>
        </p:nvSpPr>
        <p:spPr>
          <a:xfrm>
            <a:off x="7521718" y="87624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26" name="文本占位符 36"/>
          <p:cNvSpPr>
            <a:spLocks noGrp="1"/>
          </p:cNvSpPr>
          <p:nvPr>
            <p:ph type="body" sz="quarter" idx="21" hasCustomPrompt="1"/>
          </p:nvPr>
        </p:nvSpPr>
        <p:spPr>
          <a:xfrm>
            <a:off x="8358995" y="4698390"/>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27" name="矩形 26"/>
          <p:cNvSpPr/>
          <p:nvPr userDrawn="1"/>
        </p:nvSpPr>
        <p:spPr>
          <a:xfrm flipV="1">
            <a:off x="8443253"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31"/>
          <p:cNvSpPr>
            <a:spLocks noGrp="1"/>
          </p:cNvSpPr>
          <p:nvPr>
            <p:ph type="body" sz="quarter" idx="22" hasCustomPrompt="1"/>
          </p:nvPr>
        </p:nvSpPr>
        <p:spPr>
          <a:xfrm>
            <a:off x="8358995"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endParaRPr lang="zh-CN" altLang="en-US" dirty="0"/>
          </a:p>
        </p:txBody>
      </p:sp>
      <p:sp>
        <p:nvSpPr>
          <p:cNvPr id="29" name="文本占位符 36"/>
          <p:cNvSpPr>
            <a:spLocks noGrp="1"/>
          </p:cNvSpPr>
          <p:nvPr>
            <p:ph type="body" sz="quarter" idx="23" hasCustomPrompt="1"/>
          </p:nvPr>
        </p:nvSpPr>
        <p:spPr>
          <a:xfrm>
            <a:off x="8358995"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pic>
        <p:nvPicPr>
          <p:cNvPr id="30" name="图形 29"/>
          <p:cNvPicPr>
            <a:picLocks noChangeAspect="1"/>
          </p:cNvPicPr>
          <p:nvPr userDrawn="1"/>
        </p:nvPicPr>
        <p:blipFill>
          <a:blip r:embed="rId4"/>
          <a:stretch>
            <a:fillRect/>
          </a:stretch>
        </p:blipFill>
        <p:spPr>
          <a:xfrm>
            <a:off x="1529145" y="3612452"/>
            <a:ext cx="323850" cy="161925"/>
          </a:xfrm>
          <a:prstGeom prst="rect">
            <a:avLst/>
          </a:prstGeom>
        </p:spPr>
      </p:pic>
      <p:pic>
        <p:nvPicPr>
          <p:cNvPr id="33" name="图片 3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1116-04"/>
          <p:cNvPicPr>
            <a:picLocks noChangeAspect="1"/>
          </p:cNvPicPr>
          <p:nvPr userDrawn="1"/>
        </p:nvPicPr>
        <p:blipFill>
          <a:blip r:embed="rId2"/>
          <a:stretch>
            <a:fillRect/>
          </a:stretch>
        </p:blipFill>
        <p:spPr>
          <a:xfrm>
            <a:off x="-38735" y="-19685"/>
            <a:ext cx="12270105" cy="6897370"/>
          </a:xfrm>
          <a:prstGeom prst="rect">
            <a:avLst/>
          </a:prstGeom>
        </p:spPr>
      </p:pic>
      <p:sp>
        <p:nvSpPr>
          <p:cNvPr id="9" name="文本占位符 36"/>
          <p:cNvSpPr>
            <a:spLocks noGrp="1"/>
          </p:cNvSpPr>
          <p:nvPr>
            <p:ph type="body" sz="quarter" idx="14" hasCustomPrompt="1"/>
          </p:nvPr>
        </p:nvSpPr>
        <p:spPr>
          <a:xfrm>
            <a:off x="2958465" y="878840"/>
            <a:ext cx="812800" cy="688975"/>
          </a:xfrm>
          <a:prstGeom prst="rect">
            <a:avLst/>
          </a:prstGeom>
        </p:spPr>
        <p:txBody>
          <a:bodyPr/>
          <a:lstStyle>
            <a:lvl1pPr marL="0" indent="0">
              <a:buNone/>
              <a:defRPr sz="4800" b="1">
                <a:solidFill>
                  <a:srgbClr val="B53EAE"/>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48" name="文本占位符 36"/>
          <p:cNvSpPr>
            <a:spLocks noGrp="1"/>
          </p:cNvSpPr>
          <p:nvPr>
            <p:ph type="body" sz="quarter" idx="15" hasCustomPrompt="1"/>
          </p:nvPr>
        </p:nvSpPr>
        <p:spPr>
          <a:xfrm>
            <a:off x="3771265" y="112204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10" name="文本占位符 36"/>
          <p:cNvSpPr>
            <a:spLocks noGrp="1"/>
          </p:cNvSpPr>
          <p:nvPr>
            <p:ph type="body" sz="quarter" idx="18" hasCustomPrompt="1"/>
          </p:nvPr>
        </p:nvSpPr>
        <p:spPr>
          <a:xfrm>
            <a:off x="3609975" y="188023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1" name="文本占位符 36"/>
          <p:cNvSpPr>
            <a:spLocks noGrp="1"/>
          </p:cNvSpPr>
          <p:nvPr>
            <p:ph type="body" sz="quarter" idx="19" hasCustomPrompt="1"/>
          </p:nvPr>
        </p:nvSpPr>
        <p:spPr>
          <a:xfrm>
            <a:off x="4422775" y="212344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12" name="文本占位符 36"/>
          <p:cNvSpPr>
            <a:spLocks noGrp="1"/>
          </p:cNvSpPr>
          <p:nvPr>
            <p:ph type="body" sz="quarter" idx="20" hasCustomPrompt="1"/>
          </p:nvPr>
        </p:nvSpPr>
        <p:spPr>
          <a:xfrm>
            <a:off x="4086225" y="296227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13" name="文本占位符 36"/>
          <p:cNvSpPr>
            <a:spLocks noGrp="1"/>
          </p:cNvSpPr>
          <p:nvPr>
            <p:ph type="body" sz="quarter" idx="21" hasCustomPrompt="1"/>
          </p:nvPr>
        </p:nvSpPr>
        <p:spPr>
          <a:xfrm>
            <a:off x="4899025" y="320548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14" name="文本占位符 36"/>
          <p:cNvSpPr>
            <a:spLocks noGrp="1"/>
          </p:cNvSpPr>
          <p:nvPr>
            <p:ph type="body" sz="quarter" idx="22" hasCustomPrompt="1"/>
          </p:nvPr>
        </p:nvSpPr>
        <p:spPr>
          <a:xfrm>
            <a:off x="3609975" y="401447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15" name="文本占位符 36"/>
          <p:cNvSpPr>
            <a:spLocks noGrp="1"/>
          </p:cNvSpPr>
          <p:nvPr>
            <p:ph type="body" sz="quarter" idx="23" hasCustomPrompt="1"/>
          </p:nvPr>
        </p:nvSpPr>
        <p:spPr>
          <a:xfrm>
            <a:off x="4422775" y="425767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16" name="文本占位符 36"/>
          <p:cNvSpPr>
            <a:spLocks noGrp="1"/>
          </p:cNvSpPr>
          <p:nvPr>
            <p:ph type="body" sz="quarter" idx="24" hasCustomPrompt="1"/>
          </p:nvPr>
        </p:nvSpPr>
        <p:spPr>
          <a:xfrm>
            <a:off x="2958465" y="507619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17" name="文本占位符 36"/>
          <p:cNvSpPr>
            <a:spLocks noGrp="1"/>
          </p:cNvSpPr>
          <p:nvPr>
            <p:ph type="body" sz="quarter" idx="25" hasCustomPrompt="1"/>
          </p:nvPr>
        </p:nvSpPr>
        <p:spPr>
          <a:xfrm>
            <a:off x="3771265" y="531939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pic>
        <p:nvPicPr>
          <p:cNvPr id="20" name="图片 19" descr="1116-19"/>
          <p:cNvPicPr>
            <a:picLocks noChangeAspect="1"/>
          </p:cNvPicPr>
          <p:nvPr userDrawn="1"/>
        </p:nvPicPr>
        <p:blipFill>
          <a:blip r:embed="rId3"/>
          <a:stretch>
            <a:fillRect/>
          </a:stretch>
        </p:blipFill>
        <p:spPr>
          <a:xfrm>
            <a:off x="373380" y="2874645"/>
            <a:ext cx="1170305" cy="865505"/>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1116-05"/>
          <p:cNvPicPr>
            <a:picLocks noChangeAspect="1"/>
          </p:cNvPicPr>
          <p:nvPr userDrawn="1"/>
        </p:nvPicPr>
        <p:blipFill>
          <a:blip r:embed="rId2"/>
          <a:stretch>
            <a:fillRect/>
          </a:stretch>
        </p:blipFill>
        <p:spPr>
          <a:xfrm>
            <a:off x="-11430" y="-4445"/>
            <a:ext cx="12214860" cy="6866255"/>
          </a:xfrm>
          <a:prstGeom prst="rect">
            <a:avLst/>
          </a:prstGeom>
        </p:spPr>
      </p:pic>
      <p:sp>
        <p:nvSpPr>
          <p:cNvPr id="6" name="矩形 5"/>
          <p:cNvSpPr/>
          <p:nvPr userDrawn="1"/>
        </p:nvSpPr>
        <p:spPr>
          <a:xfrm>
            <a:off x="-21590" y="2885440"/>
            <a:ext cx="3740150" cy="1049020"/>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079865" y="2884805"/>
            <a:ext cx="3114040" cy="1049020"/>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61790" y="1118870"/>
            <a:ext cx="812800" cy="688975"/>
          </a:xfrm>
          <a:prstGeom prst="rect">
            <a:avLst/>
          </a:prstGeom>
        </p:spPr>
        <p:txBody>
          <a:bodyPr/>
          <a:lstStyle>
            <a:lvl1pPr marL="0" indent="0">
              <a:buNone/>
              <a:defRPr sz="4800" b="1">
                <a:solidFill>
                  <a:srgbClr val="BFB28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21" name="文本占位符 36"/>
          <p:cNvSpPr>
            <a:spLocks noGrp="1"/>
          </p:cNvSpPr>
          <p:nvPr>
            <p:ph type="body" sz="quarter" idx="15" hasCustomPrompt="1"/>
          </p:nvPr>
        </p:nvSpPr>
        <p:spPr>
          <a:xfrm>
            <a:off x="4860290" y="117602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22" name="文本占位符 36"/>
          <p:cNvSpPr>
            <a:spLocks noGrp="1"/>
          </p:cNvSpPr>
          <p:nvPr>
            <p:ph type="body" sz="quarter" idx="18" hasCustomPrompt="1"/>
          </p:nvPr>
        </p:nvSpPr>
        <p:spPr>
          <a:xfrm>
            <a:off x="4850765" y="153035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endParaRPr lang="zh-CN" altLang="en-US" dirty="0"/>
          </a:p>
        </p:txBody>
      </p:sp>
      <p:sp>
        <p:nvSpPr>
          <p:cNvPr id="23" name="文本占位符 36"/>
          <p:cNvSpPr>
            <a:spLocks noGrp="1"/>
          </p:cNvSpPr>
          <p:nvPr>
            <p:ph type="body" sz="quarter" idx="19" hasCustomPrompt="1"/>
          </p:nvPr>
        </p:nvSpPr>
        <p:spPr>
          <a:xfrm>
            <a:off x="4161790" y="208026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24" name="文本占位符 36"/>
          <p:cNvSpPr>
            <a:spLocks noGrp="1"/>
          </p:cNvSpPr>
          <p:nvPr>
            <p:ph type="body" sz="quarter" idx="20" hasCustomPrompt="1"/>
          </p:nvPr>
        </p:nvSpPr>
        <p:spPr>
          <a:xfrm>
            <a:off x="4860290" y="213741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25" name="文本占位符 36"/>
          <p:cNvSpPr>
            <a:spLocks noGrp="1"/>
          </p:cNvSpPr>
          <p:nvPr>
            <p:ph type="body" sz="quarter" idx="21" hasCustomPrompt="1"/>
          </p:nvPr>
        </p:nvSpPr>
        <p:spPr>
          <a:xfrm>
            <a:off x="4850765" y="249174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endParaRPr lang="zh-CN" altLang="en-US" dirty="0"/>
          </a:p>
        </p:txBody>
      </p:sp>
      <p:sp>
        <p:nvSpPr>
          <p:cNvPr id="33" name="文本占位符 36"/>
          <p:cNvSpPr>
            <a:spLocks noGrp="1"/>
          </p:cNvSpPr>
          <p:nvPr>
            <p:ph type="body" sz="quarter" idx="22" hasCustomPrompt="1"/>
          </p:nvPr>
        </p:nvSpPr>
        <p:spPr>
          <a:xfrm>
            <a:off x="4161790" y="306514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60290" y="312229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36" name="文本占位符 36"/>
          <p:cNvSpPr>
            <a:spLocks noGrp="1"/>
          </p:cNvSpPr>
          <p:nvPr>
            <p:ph type="body" sz="quarter" idx="24" hasCustomPrompt="1"/>
          </p:nvPr>
        </p:nvSpPr>
        <p:spPr>
          <a:xfrm>
            <a:off x="4850765" y="347662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endParaRPr lang="zh-CN" altLang="en-US" dirty="0"/>
          </a:p>
        </p:txBody>
      </p:sp>
      <p:sp>
        <p:nvSpPr>
          <p:cNvPr id="37" name="文本占位符 36"/>
          <p:cNvSpPr>
            <a:spLocks noGrp="1"/>
          </p:cNvSpPr>
          <p:nvPr>
            <p:ph type="body" sz="quarter" idx="25" hasCustomPrompt="1"/>
          </p:nvPr>
        </p:nvSpPr>
        <p:spPr>
          <a:xfrm>
            <a:off x="4161790" y="403225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60290" y="408940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39" name="文本占位符 36"/>
          <p:cNvSpPr>
            <a:spLocks noGrp="1"/>
          </p:cNvSpPr>
          <p:nvPr>
            <p:ph type="body" sz="quarter" idx="27" hasCustomPrompt="1"/>
          </p:nvPr>
        </p:nvSpPr>
        <p:spPr>
          <a:xfrm>
            <a:off x="4850765" y="444373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endParaRPr lang="zh-CN" altLang="en-US" dirty="0"/>
          </a:p>
        </p:txBody>
      </p:sp>
      <p:sp>
        <p:nvSpPr>
          <p:cNvPr id="40" name="文本占位符 36"/>
          <p:cNvSpPr>
            <a:spLocks noGrp="1"/>
          </p:cNvSpPr>
          <p:nvPr>
            <p:ph type="body" sz="quarter" idx="28" hasCustomPrompt="1"/>
          </p:nvPr>
        </p:nvSpPr>
        <p:spPr>
          <a:xfrm>
            <a:off x="4172585" y="500316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506031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endParaRPr lang="zh-CN" altLang="en-US" dirty="0"/>
          </a:p>
        </p:txBody>
      </p:sp>
      <p:sp>
        <p:nvSpPr>
          <p:cNvPr id="42" name="文本占位符 36"/>
          <p:cNvSpPr>
            <a:spLocks noGrp="1"/>
          </p:cNvSpPr>
          <p:nvPr>
            <p:ph type="body" sz="quarter" idx="30" hasCustomPrompt="1"/>
          </p:nvPr>
        </p:nvSpPr>
        <p:spPr>
          <a:xfrm>
            <a:off x="4861560" y="541464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endParaRPr lang="zh-CN" altLang="en-US" dirty="0"/>
          </a:p>
        </p:txBody>
      </p:sp>
      <p:pic>
        <p:nvPicPr>
          <p:cNvPr id="46" name="图片 45" descr="1116-20"/>
          <p:cNvPicPr>
            <a:picLocks noChangeAspect="1"/>
          </p:cNvPicPr>
          <p:nvPr userDrawn="1"/>
        </p:nvPicPr>
        <p:blipFill>
          <a:blip r:embed="rId3"/>
          <a:stretch>
            <a:fillRect/>
          </a:stretch>
        </p:blipFill>
        <p:spPr>
          <a:xfrm>
            <a:off x="486410" y="3122295"/>
            <a:ext cx="2602230" cy="541020"/>
          </a:xfrm>
          <a:prstGeom prst="rect">
            <a:avLst/>
          </a:prstGeom>
        </p:spPr>
      </p:pic>
      <p:pic>
        <p:nvPicPr>
          <p:cNvPr id="27" name="图片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2" Type="http://schemas.openxmlformats.org/officeDocument/2006/relationships/theme" Target="../theme/theme1.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1" Type="http://schemas.openxmlformats.org/officeDocument/2006/relationships/theme" Target="../theme/theme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3.png"/><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hyperlink" Target="&#25805;&#20316;&#26085;&#24535;&#25509;&#20837;&#25991;&#26723;.docx" TargetMode="Externa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hyperlink" Target="&#21069;&#31471;&#25509;&#20837;&#25991;&#26723;.docx"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5.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image" Target="../media/image2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15.xml"/><Relationship Id="rId4" Type="http://schemas.openxmlformats.org/officeDocument/2006/relationships/image" Target="../media/image29.png"/><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sym typeface="+mn-ea"/>
              </a:rPr>
              <a:t>公共服务设计与集成</a:t>
            </a:r>
            <a:endParaRPr lang="zh-CN" altLang="en-US" dirty="0"/>
          </a:p>
        </p:txBody>
      </p:sp>
      <p:sp>
        <p:nvSpPr>
          <p:cNvPr id="3" name="副标题 2"/>
          <p:cNvSpPr>
            <a:spLocks noGrp="1"/>
          </p:cNvSpPr>
          <p:nvPr>
            <p:ph type="subTitle" idx="1"/>
          </p:nvPr>
        </p:nvSpPr>
        <p:spPr/>
        <p:txBody>
          <a:bodyPr/>
          <a:lstStyle/>
          <a:p>
            <a:r>
              <a:rPr lang="zh-CN" altLang="zh-CN" dirty="0"/>
              <a:t>基础架构部</a:t>
            </a:r>
            <a:endParaRPr lang="zh-CN" altLang="zh-CN" dirty="0"/>
          </a:p>
        </p:txBody>
      </p:sp>
      <p:sp>
        <p:nvSpPr>
          <p:cNvPr id="4" name="文本框 3"/>
          <p:cNvSpPr txBox="1"/>
          <p:nvPr/>
        </p:nvSpPr>
        <p:spPr>
          <a:xfrm>
            <a:off x="1047205" y="3054927"/>
            <a:ext cx="2225931" cy="368300"/>
          </a:xfrm>
          <a:prstGeom prst="rect">
            <a:avLst/>
          </a:prstGeom>
          <a:noFill/>
          <a:ln w="3175">
            <a:noFill/>
            <a:prstDash val="sysDash"/>
          </a:ln>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2018/11/30</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（一）导航栏</a:t>
            </a:r>
            <a:endParaRPr lang="zh-CN" altLang="en-US" dirty="0"/>
          </a:p>
        </p:txBody>
      </p:sp>
      <p:grpSp>
        <p:nvGrpSpPr>
          <p:cNvPr id="3" name="Group 4"/>
          <p:cNvGrpSpPr/>
          <p:nvPr/>
        </p:nvGrpSpPr>
        <p:grpSpPr>
          <a:xfrm>
            <a:off x="784266" y="3456712"/>
            <a:ext cx="10720909" cy="2368606"/>
            <a:chOff x="734101" y="2284530"/>
            <a:chExt cx="10720909" cy="2368606"/>
          </a:xfrm>
        </p:grpSpPr>
        <p:sp>
          <p:nvSpPr>
            <p:cNvPr id="4" name="Block Arc 11"/>
            <p:cNvSpPr/>
            <p:nvPr/>
          </p:nvSpPr>
          <p:spPr>
            <a:xfrm rot="10800000">
              <a:off x="6993307" y="2298599"/>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5" name="Block Arc 13"/>
            <p:cNvSpPr/>
            <p:nvPr/>
          </p:nvSpPr>
          <p:spPr>
            <a:xfrm>
              <a:off x="9078746" y="2298599"/>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6" name="Block Arc 20"/>
            <p:cNvSpPr/>
            <p:nvPr/>
          </p:nvSpPr>
          <p:spPr>
            <a:xfrm>
              <a:off x="4907868" y="2298598"/>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sp>
          <p:nvSpPr>
            <p:cNvPr id="7" name="Block Arc 21"/>
            <p:cNvSpPr/>
            <p:nvPr/>
          </p:nvSpPr>
          <p:spPr>
            <a:xfrm rot="10800000">
              <a:off x="2822429" y="2298598"/>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8" name="Block Arc 22"/>
            <p:cNvSpPr/>
            <p:nvPr/>
          </p:nvSpPr>
          <p:spPr>
            <a:xfrm>
              <a:off x="734101" y="2284530"/>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grpSp>
      <p:grpSp>
        <p:nvGrpSpPr>
          <p:cNvPr id="9" name="Group 5"/>
          <p:cNvGrpSpPr/>
          <p:nvPr/>
        </p:nvGrpSpPr>
        <p:grpSpPr>
          <a:xfrm>
            <a:off x="1704377" y="4470523"/>
            <a:ext cx="534846" cy="534846"/>
            <a:chOff x="1654212" y="3298341"/>
            <a:chExt cx="534846" cy="534846"/>
          </a:xfrm>
          <a:solidFill>
            <a:srgbClr val="069F9C"/>
          </a:solidFill>
        </p:grpSpPr>
        <p:sp>
          <p:nvSpPr>
            <p:cNvPr id="10" name="Teardrop 38"/>
            <p:cNvSpPr/>
            <p:nvPr/>
          </p:nvSpPr>
          <p:spPr>
            <a:xfrm rot="8228570">
              <a:off x="1654212" y="3298341"/>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1" name="TextBox 39"/>
            <p:cNvSpPr txBox="1"/>
            <p:nvPr/>
          </p:nvSpPr>
          <p:spPr>
            <a:xfrm>
              <a:off x="1694649"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01</a:t>
              </a:r>
              <a:endParaRPr lang="vi-VN" dirty="0">
                <a:solidFill>
                  <a:schemeClr val="bg1"/>
                </a:solidFill>
                <a:ea typeface="微软雅黑" panose="020B0503020204020204" pitchFamily="34" charset="-122"/>
                <a:cs typeface="+mn-ea"/>
                <a:sym typeface="+mn-lt"/>
              </a:endParaRPr>
            </a:p>
          </p:txBody>
        </p:sp>
      </p:grpSp>
      <p:grpSp>
        <p:nvGrpSpPr>
          <p:cNvPr id="12" name="Group 6"/>
          <p:cNvGrpSpPr/>
          <p:nvPr/>
        </p:nvGrpSpPr>
        <p:grpSpPr>
          <a:xfrm>
            <a:off x="3845969" y="3498641"/>
            <a:ext cx="534846" cy="534846"/>
            <a:chOff x="3795804" y="2326459"/>
            <a:chExt cx="534846" cy="534846"/>
          </a:xfrm>
          <a:solidFill>
            <a:srgbClr val="125F5D"/>
          </a:solidFill>
        </p:grpSpPr>
        <p:sp>
          <p:nvSpPr>
            <p:cNvPr id="13" name="Teardrop 34"/>
            <p:cNvSpPr/>
            <p:nvPr/>
          </p:nvSpPr>
          <p:spPr>
            <a:xfrm rot="8228570">
              <a:off x="3795804" y="2326459"/>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4" name="TextBox 40"/>
            <p:cNvSpPr txBox="1"/>
            <p:nvPr/>
          </p:nvSpPr>
          <p:spPr>
            <a:xfrm>
              <a:off x="3836368" y="2424604"/>
              <a:ext cx="453970" cy="369332"/>
            </a:xfrm>
            <a:prstGeom prst="rect">
              <a:avLst/>
            </a:prstGeom>
            <a:noFill/>
            <a:ln>
              <a:noFill/>
            </a:ln>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02</a:t>
              </a:r>
              <a:endParaRPr lang="vi-VN" dirty="0">
                <a:solidFill>
                  <a:schemeClr val="bg1"/>
                </a:solidFill>
                <a:ea typeface="微软雅黑" panose="020B0503020204020204" pitchFamily="34" charset="-122"/>
                <a:cs typeface="+mn-ea"/>
                <a:sym typeface="+mn-lt"/>
              </a:endParaRPr>
            </a:p>
          </p:txBody>
        </p:sp>
      </p:grpSp>
      <p:grpSp>
        <p:nvGrpSpPr>
          <p:cNvPr id="15" name="Group 7"/>
          <p:cNvGrpSpPr/>
          <p:nvPr/>
        </p:nvGrpSpPr>
        <p:grpSpPr>
          <a:xfrm>
            <a:off x="5878742" y="4470525"/>
            <a:ext cx="534846" cy="534846"/>
            <a:chOff x="5828577" y="3298343"/>
            <a:chExt cx="534846" cy="534846"/>
          </a:xfrm>
          <a:solidFill>
            <a:srgbClr val="069F9C"/>
          </a:solidFill>
        </p:grpSpPr>
        <p:sp>
          <p:nvSpPr>
            <p:cNvPr id="16" name="Teardrop 37"/>
            <p:cNvSpPr/>
            <p:nvPr/>
          </p:nvSpPr>
          <p:spPr>
            <a:xfrm rot="8228570">
              <a:off x="5828577" y="3298343"/>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7" name="TextBox 41"/>
            <p:cNvSpPr txBox="1"/>
            <p:nvPr/>
          </p:nvSpPr>
          <p:spPr>
            <a:xfrm>
              <a:off x="5869015"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03</a:t>
              </a:r>
              <a:endParaRPr lang="vi-VN" dirty="0">
                <a:solidFill>
                  <a:schemeClr val="bg1"/>
                </a:solidFill>
                <a:ea typeface="微软雅黑" panose="020B0503020204020204" pitchFamily="34" charset="-122"/>
                <a:cs typeface="+mn-ea"/>
                <a:sym typeface="+mn-lt"/>
              </a:endParaRPr>
            </a:p>
          </p:txBody>
        </p:sp>
      </p:grpSp>
      <p:grpSp>
        <p:nvGrpSpPr>
          <p:cNvPr id="18" name="Group 8"/>
          <p:cNvGrpSpPr/>
          <p:nvPr/>
        </p:nvGrpSpPr>
        <p:grpSpPr>
          <a:xfrm>
            <a:off x="7967666" y="3498640"/>
            <a:ext cx="534846" cy="534846"/>
            <a:chOff x="7917501" y="2326458"/>
            <a:chExt cx="534846" cy="534846"/>
          </a:xfrm>
          <a:solidFill>
            <a:srgbClr val="125F5D"/>
          </a:solidFill>
        </p:grpSpPr>
        <p:sp>
          <p:nvSpPr>
            <p:cNvPr id="19" name="Teardrop 35"/>
            <p:cNvSpPr/>
            <p:nvPr/>
          </p:nvSpPr>
          <p:spPr>
            <a:xfrm rot="8228570">
              <a:off x="7917501" y="2326458"/>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0" name="TextBox 42"/>
            <p:cNvSpPr txBox="1"/>
            <p:nvPr/>
          </p:nvSpPr>
          <p:spPr>
            <a:xfrm>
              <a:off x="7954454" y="2424604"/>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04</a:t>
              </a:r>
              <a:endParaRPr lang="vi-VN" dirty="0">
                <a:solidFill>
                  <a:schemeClr val="bg1"/>
                </a:solidFill>
                <a:ea typeface="微软雅黑" panose="020B0503020204020204" pitchFamily="34" charset="-122"/>
                <a:cs typeface="+mn-ea"/>
                <a:sym typeface="+mn-lt"/>
              </a:endParaRPr>
            </a:p>
          </p:txBody>
        </p:sp>
      </p:grpSp>
      <p:grpSp>
        <p:nvGrpSpPr>
          <p:cNvPr id="21" name="Group 9"/>
          <p:cNvGrpSpPr/>
          <p:nvPr/>
        </p:nvGrpSpPr>
        <p:grpSpPr>
          <a:xfrm>
            <a:off x="10049619" y="4470524"/>
            <a:ext cx="534846" cy="534846"/>
            <a:chOff x="9999454" y="3298342"/>
            <a:chExt cx="534846" cy="534846"/>
          </a:xfrm>
          <a:solidFill>
            <a:srgbClr val="069F9C"/>
          </a:solidFill>
        </p:grpSpPr>
        <p:sp>
          <p:nvSpPr>
            <p:cNvPr id="22" name="Teardrop 36"/>
            <p:cNvSpPr/>
            <p:nvPr/>
          </p:nvSpPr>
          <p:spPr>
            <a:xfrm rot="8228570">
              <a:off x="9999454" y="3298342"/>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3" name="TextBox 43"/>
            <p:cNvSpPr txBox="1"/>
            <p:nvPr/>
          </p:nvSpPr>
          <p:spPr>
            <a:xfrm>
              <a:off x="10039892"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05</a:t>
              </a:r>
              <a:endParaRPr lang="vi-VN" dirty="0">
                <a:solidFill>
                  <a:schemeClr val="bg1"/>
                </a:solidFill>
                <a:ea typeface="微软雅黑" panose="020B0503020204020204" pitchFamily="34" charset="-122"/>
                <a:cs typeface="+mn-ea"/>
                <a:sym typeface="+mn-lt"/>
              </a:endParaRPr>
            </a:p>
          </p:txBody>
        </p:sp>
      </p:grpSp>
      <p:sp>
        <p:nvSpPr>
          <p:cNvPr id="25" name="矩形 24"/>
          <p:cNvSpPr/>
          <p:nvPr/>
        </p:nvSpPr>
        <p:spPr>
          <a:xfrm>
            <a:off x="770980" y="5256708"/>
            <a:ext cx="2388704" cy="902970"/>
          </a:xfrm>
          <a:prstGeom prst="rect">
            <a:avLst/>
          </a:prstGeom>
        </p:spPr>
        <p:txBody>
          <a:bodyPr wrap="square">
            <a:spAutoFit/>
          </a:bodyPr>
          <a:lstStyle/>
          <a:p>
            <a:pPr algn="ctr">
              <a:lnSpc>
                <a:spcPct val="11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标题，图标，点击跳转链接，调用方都可以自己定制。</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6" name="矩形 25"/>
          <p:cNvSpPr/>
          <p:nvPr/>
        </p:nvSpPr>
        <p:spPr>
          <a:xfrm>
            <a:off x="2912754" y="2442421"/>
            <a:ext cx="2388704" cy="902970"/>
          </a:xfrm>
          <a:prstGeom prst="rect">
            <a:avLst/>
          </a:prstGeom>
        </p:spPr>
        <p:txBody>
          <a:bodyPr wrap="square">
            <a:spAutoFit/>
          </a:bodyPr>
          <a:lstStyle/>
          <a:p>
            <a:pPr algn="ctr">
              <a:lnSpc>
                <a:spcPct val="11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可以根据自己项目需求，结合配置中心，配置自己项目的应用。</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7" name="矩形 26"/>
          <p:cNvSpPr/>
          <p:nvPr/>
        </p:nvSpPr>
        <p:spPr>
          <a:xfrm>
            <a:off x="9095668" y="5256708"/>
            <a:ext cx="2388704" cy="632460"/>
          </a:xfrm>
          <a:prstGeom prst="rect">
            <a:avLst/>
          </a:prstGeom>
        </p:spPr>
        <p:txBody>
          <a:bodyPr wrap="square">
            <a:spAutoFit/>
          </a:bodyPr>
          <a:lstStyle/>
          <a:p>
            <a:pPr algn="ctr">
              <a:lnSpc>
                <a:spcPct val="11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结合单点登录，可展示用户的信息。</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8" name="矩形 27"/>
          <p:cNvSpPr/>
          <p:nvPr/>
        </p:nvSpPr>
        <p:spPr>
          <a:xfrm>
            <a:off x="7026355" y="2342384"/>
            <a:ext cx="2388704" cy="632460"/>
          </a:xfrm>
          <a:prstGeom prst="rect">
            <a:avLst/>
          </a:prstGeom>
        </p:spPr>
        <p:txBody>
          <a:bodyPr wrap="square">
            <a:spAutoFit/>
          </a:bodyPr>
          <a:lstStyle/>
          <a:p>
            <a:pPr algn="ctr">
              <a:lnSpc>
                <a:spcPct val="11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根据项目的需求，可展示多种不同的配置。</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29" name="矩形 28"/>
          <p:cNvSpPr/>
          <p:nvPr/>
        </p:nvSpPr>
        <p:spPr>
          <a:xfrm>
            <a:off x="4955069" y="5308759"/>
            <a:ext cx="2388704" cy="632460"/>
          </a:xfrm>
          <a:prstGeom prst="rect">
            <a:avLst/>
          </a:prstGeom>
        </p:spPr>
        <p:txBody>
          <a:bodyPr wrap="square">
            <a:spAutoFit/>
          </a:bodyPr>
          <a:lstStyle/>
          <a:p>
            <a:pPr algn="ctr">
              <a:lnSpc>
                <a:spcPct val="110000"/>
              </a:lnSpc>
              <a:spcBef>
                <a:spcPct val="0"/>
              </a:spcBef>
              <a:buNone/>
            </a:pPr>
            <a:r>
              <a:rPr lang="zh-CN" altLang="en-US" sz="16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系统管理可以结合配置中心来配置和展示。</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pic>
        <p:nvPicPr>
          <p:cNvPr id="30" name="图片 29"/>
          <p:cNvPicPr>
            <a:picLocks noChangeAspect="1"/>
          </p:cNvPicPr>
          <p:nvPr/>
        </p:nvPicPr>
        <p:blipFill>
          <a:blip r:embed="rId1"/>
          <a:stretch>
            <a:fillRect/>
          </a:stretch>
        </p:blipFill>
        <p:spPr>
          <a:xfrm>
            <a:off x="257810" y="1260475"/>
            <a:ext cx="11676380" cy="486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additive="base">
                                        <p:cTn id="31" dur="500" fill="hold"/>
                                        <p:tgtEl>
                                          <p:spTgt spid="25"/>
                                        </p:tgtEl>
                                        <p:attrNameLst>
                                          <p:attrName>ppt_x</p:attrName>
                                        </p:attrNameLst>
                                      </p:cBhvr>
                                      <p:tavLst>
                                        <p:tav tm="0">
                                          <p:val>
                                            <p:strVal val="#ppt_x"/>
                                          </p:val>
                                        </p:tav>
                                        <p:tav tm="100000">
                                          <p:val>
                                            <p:strVal val="#ppt_x"/>
                                          </p:val>
                                        </p:tav>
                                      </p:tavLst>
                                    </p:anim>
                                    <p:anim calcmode="lin" valueType="num">
                                      <p:cBhvr additive="base">
                                        <p:cTn id="32" dur="500" fill="hold"/>
                                        <p:tgtEl>
                                          <p:spTgt spid="25"/>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 calcmode="lin" valueType="num">
                                      <p:cBhvr additive="base">
                                        <p:cTn id="35" dur="500" fill="hold"/>
                                        <p:tgtEl>
                                          <p:spTgt spid="26"/>
                                        </p:tgtEl>
                                        <p:attrNameLst>
                                          <p:attrName>ppt_x</p:attrName>
                                        </p:attrNameLst>
                                      </p:cBhvr>
                                      <p:tavLst>
                                        <p:tav tm="0">
                                          <p:val>
                                            <p:strVal val="#ppt_x"/>
                                          </p:val>
                                        </p:tav>
                                        <p:tav tm="100000">
                                          <p:val>
                                            <p:strVal val="#ppt_x"/>
                                          </p:val>
                                        </p:tav>
                                      </p:tavLst>
                                    </p:anim>
                                    <p:anim calcmode="lin" valueType="num">
                                      <p:cBhvr additive="base">
                                        <p:cTn id="36" dur="500" fill="hold"/>
                                        <p:tgtEl>
                                          <p:spTgt spid="2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（二）多功能</a:t>
            </a:r>
            <a:r>
              <a:rPr lang="en-US" altLang="zh-CN" dirty="0"/>
              <a:t>Table</a:t>
            </a:r>
            <a:r>
              <a:rPr lang="zh-CN" altLang="en-US" dirty="0"/>
              <a:t>组件</a:t>
            </a:r>
            <a:endParaRPr lang="zh-CN" altLang="en-US" dirty="0"/>
          </a:p>
        </p:txBody>
      </p:sp>
      <p:sp>
        <p:nvSpPr>
          <p:cNvPr id="40" name="矩形 39"/>
          <p:cNvSpPr/>
          <p:nvPr/>
        </p:nvSpPr>
        <p:spPr>
          <a:xfrm>
            <a:off x="9273409" y="2935594"/>
            <a:ext cx="2617660" cy="607695"/>
          </a:xfrm>
          <a:prstGeom prst="rect">
            <a:avLst/>
          </a:prstGeom>
        </p:spPr>
        <p:txBody>
          <a:bodyPr wrap="square">
            <a:spAutoFit/>
          </a:bodyPr>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搜索筛选模块。可以展示或隐藏和修改默认文案等功能。</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41"/>
          <p:cNvSpPr/>
          <p:nvPr/>
        </p:nvSpPr>
        <p:spPr>
          <a:xfrm>
            <a:off x="9273540" y="4937760"/>
            <a:ext cx="2693670" cy="866140"/>
          </a:xfrm>
          <a:prstGeom prst="rect">
            <a:avLst/>
          </a:prstGeom>
        </p:spPr>
        <p:txBody>
          <a:bodyPr wrap="square">
            <a:spAutoFit/>
          </a:bodyPr>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4.Table</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模块。可用于展示数据和操作数据，保留</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Antd</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中</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Table </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的属性。</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descr="TIM截图20181129195553"/>
          <p:cNvPicPr>
            <a:picLocks noChangeAspect="1"/>
          </p:cNvPicPr>
          <p:nvPr/>
        </p:nvPicPr>
        <p:blipFill>
          <a:blip r:embed="rId1"/>
          <a:stretch>
            <a:fillRect/>
          </a:stretch>
        </p:blipFill>
        <p:spPr>
          <a:xfrm>
            <a:off x="474345" y="1649730"/>
            <a:ext cx="8636000" cy="4495800"/>
          </a:xfrm>
          <a:prstGeom prst="rect">
            <a:avLst/>
          </a:prstGeom>
        </p:spPr>
      </p:pic>
      <p:sp>
        <p:nvSpPr>
          <p:cNvPr id="6" name="矩形 5"/>
          <p:cNvSpPr/>
          <p:nvPr/>
        </p:nvSpPr>
        <p:spPr>
          <a:xfrm>
            <a:off x="9273409" y="2040879"/>
            <a:ext cx="2617660" cy="607695"/>
          </a:xfrm>
          <a:prstGeom prst="rect">
            <a:avLst/>
          </a:prstGeom>
        </p:spPr>
        <p:txBody>
          <a:bodyPr wrap="square">
            <a:spAutoFit/>
          </a:bodyPr>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新增栏模块。可以根据需求添加导入导出，下载等功能。</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矩形 6"/>
          <p:cNvSpPr/>
          <p:nvPr/>
        </p:nvSpPr>
        <p:spPr>
          <a:xfrm>
            <a:off x="9273409" y="3946514"/>
            <a:ext cx="2617660" cy="607695"/>
          </a:xfrm>
          <a:prstGeom prst="rect">
            <a:avLst/>
          </a:prstGeom>
        </p:spPr>
        <p:txBody>
          <a:bodyPr wrap="square">
            <a:spAutoFit/>
          </a:bodyPr>
          <a:p>
            <a:pPr>
              <a:lnSpc>
                <a:spcPct val="120000"/>
              </a:lnSpc>
            </a:pP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筛选栏模块。可以设置筛选项，来区分数据。</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left)">
                                      <p:cBhvr>
                                        <p:cTn id="14" dur="500"/>
                                        <p:tgtEl>
                                          <p:spTgt spid="6"/>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（三）选人组件</a:t>
            </a:r>
            <a:endParaRPr lang="zh-CN" altLang="en-US" dirty="0"/>
          </a:p>
        </p:txBody>
      </p:sp>
      <p:pic>
        <p:nvPicPr>
          <p:cNvPr id="4" name="图片 3" descr="33333"/>
          <p:cNvPicPr>
            <a:picLocks noChangeAspect="1"/>
          </p:cNvPicPr>
          <p:nvPr/>
        </p:nvPicPr>
        <p:blipFill>
          <a:blip r:embed="rId1"/>
          <a:stretch>
            <a:fillRect/>
          </a:stretch>
        </p:blipFill>
        <p:spPr>
          <a:xfrm>
            <a:off x="275590" y="1343025"/>
            <a:ext cx="5988685" cy="3650615"/>
          </a:xfrm>
          <a:prstGeom prst="rect">
            <a:avLst/>
          </a:prstGeom>
        </p:spPr>
      </p:pic>
      <p:pic>
        <p:nvPicPr>
          <p:cNvPr id="5" name="图片 4" descr="4444"/>
          <p:cNvPicPr>
            <a:picLocks noChangeAspect="1"/>
          </p:cNvPicPr>
          <p:nvPr/>
        </p:nvPicPr>
        <p:blipFill>
          <a:blip r:embed="rId2"/>
          <a:stretch>
            <a:fillRect/>
          </a:stretch>
        </p:blipFill>
        <p:spPr>
          <a:xfrm>
            <a:off x="6508750" y="1343025"/>
            <a:ext cx="5430520" cy="3649980"/>
          </a:xfrm>
          <a:prstGeom prst="rect">
            <a:avLst/>
          </a:prstGeom>
        </p:spPr>
      </p:pic>
      <p:cxnSp>
        <p:nvCxnSpPr>
          <p:cNvPr id="30" name="Straight Connector 20"/>
          <p:cNvCxnSpPr/>
          <p:nvPr/>
        </p:nvCxnSpPr>
        <p:spPr>
          <a:xfrm>
            <a:off x="1042975" y="5355660"/>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4" name="TextBox 107"/>
          <p:cNvSpPr txBox="1"/>
          <p:nvPr/>
        </p:nvSpPr>
        <p:spPr>
          <a:xfrm>
            <a:off x="1034781" y="5802815"/>
            <a:ext cx="10122441"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defPPr>
              <a:defRPr lang="zh-CN"/>
            </a:defPPr>
            <a:lvl1pPr algn="ctr">
              <a:lnSpc>
                <a:spcPct val="13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pPr>
              <a:lnSpc>
                <a:spcPct val="120000"/>
              </a:lnSpc>
            </a:pPr>
            <a:r>
              <a:rPr lang="zh-CN" altLang="en-US" dirty="0">
                <a:solidFill>
                  <a:schemeClr val="bg1"/>
                </a:solidFill>
                <a:sym typeface="微软雅黑" panose="020B0503020204020204" pitchFamily="34" charset="-122"/>
              </a:rPr>
              <a:t>选人组件共有两种展示方式，都可以选择用户和组织，点击确认按钮会将选中的数据返回给调用者，并且用户可以通过传递选中人或组织的数据进行回显。</a:t>
            </a:r>
            <a:endParaRPr lang="zh-CN" altLang="en-US" dirty="0">
              <a:solidFill>
                <a:schemeClr val="bg1"/>
              </a:solidFill>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（四）导入功能组件</a:t>
            </a:r>
            <a:endParaRPr lang="zh-CN" altLang="en-US" dirty="0"/>
          </a:p>
        </p:txBody>
      </p:sp>
      <p:cxnSp>
        <p:nvCxnSpPr>
          <p:cNvPr id="30" name="Straight Connector 20"/>
          <p:cNvCxnSpPr/>
          <p:nvPr/>
        </p:nvCxnSpPr>
        <p:spPr>
          <a:xfrm>
            <a:off x="1042975" y="5680780"/>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1166495" y="1834515"/>
            <a:ext cx="5686425" cy="3086100"/>
          </a:xfrm>
          <a:prstGeom prst="rect">
            <a:avLst/>
          </a:prstGeom>
        </p:spPr>
      </p:pic>
      <p:sp>
        <p:nvSpPr>
          <p:cNvPr id="88" name="文本框 87"/>
          <p:cNvSpPr txBox="1"/>
          <p:nvPr/>
        </p:nvSpPr>
        <p:spPr>
          <a:xfrm>
            <a:off x="7741967" y="2187107"/>
            <a:ext cx="3033063" cy="1007808"/>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a:r>
              <a:rPr lang="zh-CN" altLang="en-US" dirty="0">
                <a:solidFill>
                  <a:schemeClr val="bg1"/>
                </a:solidFill>
                <a:sym typeface="微软雅黑" panose="020B0503020204020204" pitchFamily="34" charset="-122"/>
              </a:rPr>
              <a:t>组件通过上传</a:t>
            </a:r>
            <a:r>
              <a:rPr lang="en-US" altLang="zh-CN" dirty="0">
                <a:solidFill>
                  <a:schemeClr val="bg1"/>
                </a:solidFill>
                <a:sym typeface="微软雅黑" panose="020B0503020204020204" pitchFamily="34" charset="-122"/>
              </a:rPr>
              <a:t>Excle</a:t>
            </a:r>
            <a:r>
              <a:rPr lang="zh-CN" altLang="en-US" dirty="0">
                <a:solidFill>
                  <a:schemeClr val="bg1"/>
                </a:solidFill>
                <a:sym typeface="微软雅黑" panose="020B0503020204020204" pitchFamily="34" charset="-122"/>
              </a:rPr>
              <a:t>表格的方式，把本地的表格通过接口传递给服务端。可展示上传的成功失败，展示失败原因。</a:t>
            </a:r>
            <a:endParaRPr lang="zh-CN" altLang="en-US" dirty="0">
              <a:solidFill>
                <a:schemeClr val="bg1"/>
              </a:solidFill>
              <a:sym typeface="微软雅黑" panose="020B0503020204020204" pitchFamily="34" charset="-122"/>
            </a:endParaRPr>
          </a:p>
        </p:txBody>
      </p:sp>
      <p:sp>
        <p:nvSpPr>
          <p:cNvPr id="89" name="文本框 88"/>
          <p:cNvSpPr txBox="1"/>
          <p:nvPr/>
        </p:nvSpPr>
        <p:spPr>
          <a:xfrm>
            <a:off x="7748514" y="1834720"/>
            <a:ext cx="1198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上传组件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90" name="文本框 89"/>
          <p:cNvSpPr txBox="1"/>
          <p:nvPr/>
        </p:nvSpPr>
        <p:spPr>
          <a:xfrm>
            <a:off x="7759700" y="3702050"/>
            <a:ext cx="3094355" cy="1241425"/>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a:r>
              <a:rPr lang="en-US" altLang="zh-CN" dirty="0">
                <a:sym typeface="微软雅黑" panose="020B0503020204020204" pitchFamily="34" charset="-122"/>
              </a:rPr>
              <a:t> </a:t>
            </a:r>
            <a:r>
              <a:rPr lang="zh-CN" altLang="en-US" dirty="0">
                <a:solidFill>
                  <a:schemeClr val="bg1"/>
                </a:solidFill>
                <a:sym typeface="微软雅黑" panose="020B0503020204020204" pitchFamily="34" charset="-122"/>
              </a:rPr>
              <a:t>该组件最主要的功能是导入表格成功后，重新拉取</a:t>
            </a:r>
            <a:r>
              <a:rPr lang="en-US" altLang="zh-CN" dirty="0">
                <a:solidFill>
                  <a:schemeClr val="bg1"/>
                </a:solidFill>
                <a:sym typeface="微软雅黑" panose="020B0503020204020204" pitchFamily="34" charset="-122"/>
              </a:rPr>
              <a:t>T</a:t>
            </a:r>
            <a:r>
              <a:rPr lang="zh-CN" altLang="en-US" dirty="0">
                <a:solidFill>
                  <a:schemeClr val="bg1"/>
                </a:solidFill>
                <a:sym typeface="微软雅黑" panose="020B0503020204020204" pitchFamily="34" charset="-122"/>
              </a:rPr>
              <a:t>组件数据，会把</a:t>
            </a:r>
            <a:r>
              <a:rPr lang="en-US" altLang="zh-CN" dirty="0">
                <a:solidFill>
                  <a:schemeClr val="bg1"/>
                </a:solidFill>
                <a:sym typeface="微软雅黑" panose="020B0503020204020204" pitchFamily="34" charset="-122"/>
              </a:rPr>
              <a:t>Excle</a:t>
            </a:r>
            <a:r>
              <a:rPr lang="zh-CN" altLang="en-US" dirty="0">
                <a:solidFill>
                  <a:schemeClr val="bg1"/>
                </a:solidFill>
                <a:sym typeface="微软雅黑" panose="020B0503020204020204" pitchFamily="34" charset="-122"/>
              </a:rPr>
              <a:t>表格中数据展示出来，可用于组织架构树的动态添加或用户的批量添加。</a:t>
            </a:r>
            <a:endParaRPr lang="zh-CN" altLang="en-US" dirty="0">
              <a:solidFill>
                <a:schemeClr val="bg1"/>
              </a:solidFill>
              <a:sym typeface="微软雅黑" panose="020B0503020204020204" pitchFamily="34" charset="-122"/>
            </a:endParaRPr>
          </a:p>
        </p:txBody>
      </p:sp>
      <p:sp>
        <p:nvSpPr>
          <p:cNvPr id="91" name="文本框 90"/>
          <p:cNvSpPr txBox="1"/>
          <p:nvPr/>
        </p:nvSpPr>
        <p:spPr>
          <a:xfrm>
            <a:off x="7759397" y="3303123"/>
            <a:ext cx="1198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更新数据</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12" presetClass="entr" presetSubtype="8" fill="hold" grpId="0" nodeType="afterEffect">
                                  <p:stCondLst>
                                    <p:cond delay="250"/>
                                  </p:stCondLst>
                                  <p:childTnLst>
                                    <p:set>
                                      <p:cBhvr>
                                        <p:cTn id="10" dur="1" fill="hold">
                                          <p:stCondLst>
                                            <p:cond delay="0"/>
                                          </p:stCondLst>
                                        </p:cTn>
                                        <p:tgtEl>
                                          <p:spTgt spid="89"/>
                                        </p:tgtEl>
                                        <p:attrNameLst>
                                          <p:attrName>style.visibility</p:attrName>
                                        </p:attrNameLst>
                                      </p:cBhvr>
                                      <p:to>
                                        <p:strVal val="visible"/>
                                      </p:to>
                                    </p:set>
                                    <p:animEffect transition="in" filter="slide(fromLeft)">
                                      <p:cBhvr>
                                        <p:cTn id="11" dur="500"/>
                                        <p:tgtEl>
                                          <p:spTgt spid="89"/>
                                        </p:tgtEl>
                                      </p:cBhvr>
                                    </p:animEffect>
                                  </p:childTnLst>
                                </p:cTn>
                              </p:par>
                              <p:par>
                                <p:cTn id="12" presetID="12" presetClass="entr" presetSubtype="8" fill="hold" grpId="0" nodeType="withEffect">
                                  <p:stCondLst>
                                    <p:cond delay="250"/>
                                  </p:stCondLst>
                                  <p:childTnLst>
                                    <p:set>
                                      <p:cBhvr>
                                        <p:cTn id="13" dur="1" fill="hold">
                                          <p:stCondLst>
                                            <p:cond delay="0"/>
                                          </p:stCondLst>
                                        </p:cTn>
                                        <p:tgtEl>
                                          <p:spTgt spid="88"/>
                                        </p:tgtEl>
                                        <p:attrNameLst>
                                          <p:attrName>style.visibility</p:attrName>
                                        </p:attrNameLst>
                                      </p:cBhvr>
                                      <p:to>
                                        <p:strVal val="visible"/>
                                      </p:to>
                                    </p:set>
                                    <p:animEffect transition="in" filter="slide(fromLeft)">
                                      <p:cBhvr>
                                        <p:cTn id="14" dur="500"/>
                                        <p:tgtEl>
                                          <p:spTgt spid="88"/>
                                        </p:tgtEl>
                                      </p:cBhvr>
                                    </p:animEffect>
                                  </p:childTnLst>
                                </p:cTn>
                              </p:par>
                            </p:childTnLst>
                          </p:cTn>
                        </p:par>
                        <p:par>
                          <p:cTn id="15" fill="hold">
                            <p:stCondLst>
                              <p:cond delay="1250"/>
                            </p:stCondLst>
                            <p:childTnLst>
                              <p:par>
                                <p:cTn id="16" presetID="12" presetClass="entr" presetSubtype="8" fill="hold" grpId="0" nodeType="afterEffect">
                                  <p:stCondLst>
                                    <p:cond delay="0"/>
                                  </p:stCondLst>
                                  <p:childTnLst>
                                    <p:set>
                                      <p:cBhvr>
                                        <p:cTn id="17" dur="1" fill="hold">
                                          <p:stCondLst>
                                            <p:cond delay="0"/>
                                          </p:stCondLst>
                                        </p:cTn>
                                        <p:tgtEl>
                                          <p:spTgt spid="91"/>
                                        </p:tgtEl>
                                        <p:attrNameLst>
                                          <p:attrName>style.visibility</p:attrName>
                                        </p:attrNameLst>
                                      </p:cBhvr>
                                      <p:to>
                                        <p:strVal val="visible"/>
                                      </p:to>
                                    </p:set>
                                    <p:anim calcmode="lin" valueType="num">
                                      <p:cBhvr additive="base">
                                        <p:cTn id="18" dur="500"/>
                                        <p:tgtEl>
                                          <p:spTgt spid="91"/>
                                        </p:tgtEl>
                                        <p:attrNameLst>
                                          <p:attrName>ppt_x</p:attrName>
                                        </p:attrNameLst>
                                      </p:cBhvr>
                                      <p:tavLst>
                                        <p:tav tm="0">
                                          <p:val>
                                            <p:strVal val="#ppt_x-#ppt_w*1.125000"/>
                                          </p:val>
                                        </p:tav>
                                        <p:tav tm="100000">
                                          <p:val>
                                            <p:strVal val="#ppt_x"/>
                                          </p:val>
                                        </p:tav>
                                      </p:tavLst>
                                    </p:anim>
                                    <p:animEffect transition="in" filter="wipe(right)">
                                      <p:cBhvr>
                                        <p:cTn id="19" dur="500"/>
                                        <p:tgtEl>
                                          <p:spTgt spid="91"/>
                                        </p:tgtEl>
                                      </p:cBhvr>
                                    </p:animEffect>
                                  </p:childTnLst>
                                </p:cTn>
                              </p:par>
                              <p:par>
                                <p:cTn id="20" presetID="12" presetClass="entr" presetSubtype="8"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500"/>
                                        <p:tgtEl>
                                          <p:spTgt spid="90"/>
                                        </p:tgtEl>
                                        <p:attrNameLst>
                                          <p:attrName>ppt_x</p:attrName>
                                        </p:attrNameLst>
                                      </p:cBhvr>
                                      <p:tavLst>
                                        <p:tav tm="0">
                                          <p:val>
                                            <p:strVal val="#ppt_x-#ppt_w*1.125000"/>
                                          </p:val>
                                        </p:tav>
                                        <p:tav tm="100000">
                                          <p:val>
                                            <p:strVal val="#ppt_x"/>
                                          </p:val>
                                        </p:tav>
                                      </p:tavLst>
                                    </p:anim>
                                    <p:animEffect transition="in" filter="wipe(right)">
                                      <p:cBhvr>
                                        <p:cTn id="23"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90" grpId="0"/>
      <p:bldP spid="9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More</a:t>
            </a:r>
            <a:endParaRPr lang="en-US" altLang="zh-CN" dirty="0"/>
          </a:p>
        </p:txBody>
      </p:sp>
      <p:grpSp>
        <p:nvGrpSpPr>
          <p:cNvPr id="9" name="Group 81"/>
          <p:cNvGrpSpPr/>
          <p:nvPr/>
        </p:nvGrpSpPr>
        <p:grpSpPr>
          <a:xfrm>
            <a:off x="8016236" y="4394564"/>
            <a:ext cx="980017" cy="1134533"/>
            <a:chOff x="5028984" y="2913471"/>
            <a:chExt cx="735013" cy="850900"/>
          </a:xfrm>
        </p:grpSpPr>
        <p:sp>
          <p:nvSpPr>
            <p:cNvPr id="10" name="Rectangle 6"/>
            <p:cNvSpPr>
              <a:spLocks noChangeArrowheads="1"/>
            </p:cNvSpPr>
            <p:nvPr/>
          </p:nvSpPr>
          <p:spPr bwMode="auto">
            <a:xfrm>
              <a:off x="5451259" y="3251609"/>
              <a:ext cx="50800" cy="512762"/>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1" name="Oval 7"/>
            <p:cNvSpPr>
              <a:spLocks noChangeArrowheads="1"/>
            </p:cNvSpPr>
            <p:nvPr/>
          </p:nvSpPr>
          <p:spPr bwMode="auto">
            <a:xfrm>
              <a:off x="5198847" y="3107146"/>
              <a:ext cx="565150" cy="566737"/>
            </a:xfrm>
            <a:prstGeom prst="ellipse">
              <a:avLst/>
            </a:prstGeom>
            <a:solidFill>
              <a:schemeClr val="bg1"/>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2" name="Rectangle 13"/>
            <p:cNvSpPr>
              <a:spLocks noChangeArrowheads="1"/>
            </p:cNvSpPr>
            <p:nvPr/>
          </p:nvSpPr>
          <p:spPr bwMode="auto">
            <a:xfrm>
              <a:off x="5208372" y="3251609"/>
              <a:ext cx="38100" cy="512762"/>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3" name="Oval 14"/>
            <p:cNvSpPr>
              <a:spLocks noChangeArrowheads="1"/>
            </p:cNvSpPr>
            <p:nvPr/>
          </p:nvSpPr>
          <p:spPr bwMode="auto">
            <a:xfrm>
              <a:off x="5028984" y="2913471"/>
              <a:ext cx="406400" cy="636587"/>
            </a:xfrm>
            <a:prstGeom prst="ellipse">
              <a:avLst/>
            </a:prstGeom>
            <a:solidFill>
              <a:srgbClr val="8D0780"/>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grpSp>
      <p:grpSp>
        <p:nvGrpSpPr>
          <p:cNvPr id="14" name="Group 78"/>
          <p:cNvGrpSpPr/>
          <p:nvPr/>
        </p:nvGrpSpPr>
        <p:grpSpPr>
          <a:xfrm>
            <a:off x="3280415" y="4335905"/>
            <a:ext cx="895352" cy="1270000"/>
            <a:chOff x="2050833" y="2869478"/>
            <a:chExt cx="671514" cy="952500"/>
          </a:xfrm>
        </p:grpSpPr>
        <p:sp>
          <p:nvSpPr>
            <p:cNvPr id="15" name="Rectangle 10"/>
            <p:cNvSpPr>
              <a:spLocks noChangeArrowheads="1"/>
            </p:cNvSpPr>
            <p:nvPr/>
          </p:nvSpPr>
          <p:spPr bwMode="auto">
            <a:xfrm>
              <a:off x="2242922" y="3667991"/>
              <a:ext cx="50800" cy="153987"/>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6" name="Rectangle 11"/>
            <p:cNvSpPr>
              <a:spLocks noChangeArrowheads="1"/>
            </p:cNvSpPr>
            <p:nvPr/>
          </p:nvSpPr>
          <p:spPr bwMode="auto">
            <a:xfrm>
              <a:off x="2498509" y="3251609"/>
              <a:ext cx="50800" cy="512762"/>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7" name="Oval 12"/>
            <p:cNvSpPr>
              <a:spLocks noChangeArrowheads="1"/>
            </p:cNvSpPr>
            <p:nvPr/>
          </p:nvSpPr>
          <p:spPr bwMode="auto">
            <a:xfrm>
              <a:off x="2312772" y="2949984"/>
              <a:ext cx="409575" cy="635000"/>
            </a:xfrm>
            <a:prstGeom prst="ellipse">
              <a:avLst/>
            </a:prstGeom>
            <a:solidFill>
              <a:schemeClr val="bg1"/>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18" name="Oval 20"/>
            <p:cNvSpPr>
              <a:spLocks noChangeArrowheads="1"/>
            </p:cNvSpPr>
            <p:nvPr/>
          </p:nvSpPr>
          <p:spPr bwMode="auto">
            <a:xfrm>
              <a:off x="2050833" y="2869478"/>
              <a:ext cx="436566" cy="830262"/>
            </a:xfrm>
            <a:prstGeom prst="ellipse">
              <a:avLst/>
            </a:prstGeom>
            <a:solidFill>
              <a:srgbClr val="8D0780"/>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grpSp>
      <p:grpSp>
        <p:nvGrpSpPr>
          <p:cNvPr id="19" name="Group 77"/>
          <p:cNvGrpSpPr/>
          <p:nvPr/>
        </p:nvGrpSpPr>
        <p:grpSpPr>
          <a:xfrm>
            <a:off x="1655329" y="4565724"/>
            <a:ext cx="984251" cy="1193800"/>
            <a:chOff x="942759" y="2869021"/>
            <a:chExt cx="738188" cy="895350"/>
          </a:xfrm>
        </p:grpSpPr>
        <p:sp>
          <p:nvSpPr>
            <p:cNvPr id="20" name="Rectangle 8"/>
            <p:cNvSpPr>
              <a:spLocks noChangeArrowheads="1"/>
            </p:cNvSpPr>
            <p:nvPr/>
          </p:nvSpPr>
          <p:spPr bwMode="auto">
            <a:xfrm>
              <a:off x="1182472" y="3251609"/>
              <a:ext cx="50800" cy="512762"/>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1" name="Rectangle 9"/>
            <p:cNvSpPr>
              <a:spLocks noChangeArrowheads="1"/>
            </p:cNvSpPr>
            <p:nvPr/>
          </p:nvSpPr>
          <p:spPr bwMode="auto">
            <a:xfrm>
              <a:off x="1450759" y="3384237"/>
              <a:ext cx="38100" cy="346075"/>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2" name="Oval 17"/>
            <p:cNvSpPr>
              <a:spLocks noChangeArrowheads="1"/>
            </p:cNvSpPr>
            <p:nvPr/>
          </p:nvSpPr>
          <p:spPr bwMode="auto">
            <a:xfrm>
              <a:off x="942759" y="2869021"/>
              <a:ext cx="520700" cy="523875"/>
            </a:xfrm>
            <a:prstGeom prst="ellipse">
              <a:avLst/>
            </a:prstGeom>
            <a:solidFill>
              <a:schemeClr val="bg1"/>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3" name="Oval 29"/>
            <p:cNvSpPr>
              <a:spLocks noChangeArrowheads="1"/>
            </p:cNvSpPr>
            <p:nvPr/>
          </p:nvSpPr>
          <p:spPr bwMode="auto">
            <a:xfrm>
              <a:off x="1271372" y="3073087"/>
              <a:ext cx="409575" cy="409575"/>
            </a:xfrm>
            <a:prstGeom prst="ellipse">
              <a:avLst/>
            </a:prstGeom>
            <a:solidFill>
              <a:srgbClr val="8D0780"/>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grpSp>
      <p:grpSp>
        <p:nvGrpSpPr>
          <p:cNvPr id="24" name="Group 82"/>
          <p:cNvGrpSpPr/>
          <p:nvPr/>
        </p:nvGrpSpPr>
        <p:grpSpPr>
          <a:xfrm>
            <a:off x="9345372" y="4859307"/>
            <a:ext cx="898333" cy="880533"/>
            <a:chOff x="6224853" y="3161578"/>
            <a:chExt cx="673750" cy="660400"/>
          </a:xfrm>
        </p:grpSpPr>
        <p:sp>
          <p:nvSpPr>
            <p:cNvPr id="25" name="Rectangle 24"/>
            <p:cNvSpPr>
              <a:spLocks noChangeArrowheads="1"/>
            </p:cNvSpPr>
            <p:nvPr/>
          </p:nvSpPr>
          <p:spPr bwMode="auto">
            <a:xfrm>
              <a:off x="6397891" y="3327809"/>
              <a:ext cx="50800" cy="436562"/>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6" name="Oval 25"/>
            <p:cNvSpPr>
              <a:spLocks noChangeArrowheads="1"/>
            </p:cNvSpPr>
            <p:nvPr/>
          </p:nvSpPr>
          <p:spPr bwMode="auto">
            <a:xfrm>
              <a:off x="6224853" y="3254784"/>
              <a:ext cx="406400" cy="409575"/>
            </a:xfrm>
            <a:prstGeom prst="ellipse">
              <a:avLst/>
            </a:prstGeom>
            <a:solidFill>
              <a:srgbClr val="8D0780"/>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7" name="Rectangle 30"/>
            <p:cNvSpPr>
              <a:spLocks noChangeArrowheads="1"/>
            </p:cNvSpPr>
            <p:nvPr/>
          </p:nvSpPr>
          <p:spPr bwMode="auto">
            <a:xfrm>
              <a:off x="6633490" y="3475903"/>
              <a:ext cx="38100" cy="346075"/>
            </a:xfrm>
            <a:prstGeom prst="rect">
              <a:avLst/>
            </a:prstGeom>
            <a:solidFill>
              <a:srgbClr val="6F5839"/>
            </a:solidFill>
            <a:ln w="9525">
              <a:noFill/>
              <a:miter lim="800000"/>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28" name="Oval 31"/>
            <p:cNvSpPr>
              <a:spLocks noChangeArrowheads="1"/>
            </p:cNvSpPr>
            <p:nvPr/>
          </p:nvSpPr>
          <p:spPr bwMode="auto">
            <a:xfrm>
              <a:off x="6412828" y="3161578"/>
              <a:ext cx="485775" cy="484187"/>
            </a:xfrm>
            <a:prstGeom prst="ellipse">
              <a:avLst/>
            </a:prstGeom>
            <a:solidFill>
              <a:schemeClr val="bg1"/>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grpSp>
      <p:sp>
        <p:nvSpPr>
          <p:cNvPr id="29" name="Freeform 5"/>
          <p:cNvSpPr/>
          <p:nvPr/>
        </p:nvSpPr>
        <p:spPr bwMode="auto">
          <a:xfrm>
            <a:off x="5173139" y="2464518"/>
            <a:ext cx="1845725" cy="3371817"/>
          </a:xfrm>
          <a:custGeom>
            <a:avLst/>
            <a:gdLst/>
            <a:ahLst/>
            <a:cxnLst>
              <a:cxn ang="0">
                <a:pos x="173" y="908"/>
              </a:cxn>
              <a:cxn ang="0">
                <a:pos x="187" y="613"/>
              </a:cxn>
              <a:cxn ang="0">
                <a:pos x="0" y="357"/>
              </a:cxn>
              <a:cxn ang="0">
                <a:pos x="0" y="357"/>
              </a:cxn>
              <a:cxn ang="0">
                <a:pos x="203" y="547"/>
              </a:cxn>
              <a:cxn ang="0">
                <a:pos x="230" y="0"/>
              </a:cxn>
              <a:cxn ang="0">
                <a:pos x="255" y="237"/>
              </a:cxn>
              <a:cxn ang="0">
                <a:pos x="271" y="439"/>
              </a:cxn>
              <a:cxn ang="0">
                <a:pos x="496" y="295"/>
              </a:cxn>
              <a:cxn ang="0">
                <a:pos x="496" y="295"/>
              </a:cxn>
              <a:cxn ang="0">
                <a:pos x="291" y="500"/>
              </a:cxn>
              <a:cxn ang="0">
                <a:pos x="282" y="660"/>
              </a:cxn>
              <a:cxn ang="0">
                <a:pos x="307" y="905"/>
              </a:cxn>
              <a:cxn ang="0">
                <a:pos x="173" y="908"/>
              </a:cxn>
            </a:cxnLst>
            <a:rect l="0" t="0" r="r" b="b"/>
            <a:pathLst>
              <a:path w="496" h="908">
                <a:moveTo>
                  <a:pt x="173" y="908"/>
                </a:moveTo>
                <a:cubicBezTo>
                  <a:pt x="173" y="908"/>
                  <a:pt x="208" y="680"/>
                  <a:pt x="187" y="613"/>
                </a:cubicBezTo>
                <a:cubicBezTo>
                  <a:pt x="0" y="357"/>
                  <a:pt x="0" y="357"/>
                  <a:pt x="0" y="357"/>
                </a:cubicBezTo>
                <a:cubicBezTo>
                  <a:pt x="0" y="357"/>
                  <a:pt x="0" y="357"/>
                  <a:pt x="0" y="357"/>
                </a:cubicBezTo>
                <a:cubicBezTo>
                  <a:pt x="203" y="547"/>
                  <a:pt x="203" y="547"/>
                  <a:pt x="203" y="547"/>
                </a:cubicBezTo>
                <a:cubicBezTo>
                  <a:pt x="230" y="0"/>
                  <a:pt x="230" y="0"/>
                  <a:pt x="230" y="0"/>
                </a:cubicBezTo>
                <a:cubicBezTo>
                  <a:pt x="255" y="237"/>
                  <a:pt x="255" y="237"/>
                  <a:pt x="255" y="237"/>
                </a:cubicBezTo>
                <a:cubicBezTo>
                  <a:pt x="271" y="439"/>
                  <a:pt x="271" y="439"/>
                  <a:pt x="271" y="439"/>
                </a:cubicBezTo>
                <a:cubicBezTo>
                  <a:pt x="496" y="295"/>
                  <a:pt x="496" y="295"/>
                  <a:pt x="496" y="295"/>
                </a:cubicBezTo>
                <a:cubicBezTo>
                  <a:pt x="496" y="295"/>
                  <a:pt x="496" y="295"/>
                  <a:pt x="496" y="295"/>
                </a:cubicBezTo>
                <a:cubicBezTo>
                  <a:pt x="291" y="500"/>
                  <a:pt x="291" y="500"/>
                  <a:pt x="291" y="500"/>
                </a:cubicBezTo>
                <a:cubicBezTo>
                  <a:pt x="291" y="500"/>
                  <a:pt x="268" y="500"/>
                  <a:pt x="282" y="660"/>
                </a:cubicBezTo>
                <a:cubicBezTo>
                  <a:pt x="295" y="819"/>
                  <a:pt x="307" y="905"/>
                  <a:pt x="307" y="905"/>
                </a:cubicBezTo>
                <a:lnTo>
                  <a:pt x="173" y="908"/>
                </a:lnTo>
                <a:close/>
              </a:path>
            </a:pathLst>
          </a:custGeom>
          <a:solidFill>
            <a:schemeClr val="bg1"/>
          </a:solidFill>
          <a:ln w="9525">
            <a:noFill/>
            <a:round/>
          </a:ln>
        </p:spPr>
        <p:txBody>
          <a:bodyPr vert="horz" wrap="square" lIns="121920" tIns="60960" rIns="121920" bIns="60960" numCol="1" anchor="t" anchorCtr="0" compatLnSpc="1"/>
          <a:lstStyle/>
          <a:p>
            <a:endParaRPr lang="en-US" sz="3555">
              <a:latin typeface="微软雅黑" panose="020B0503020204020204" pitchFamily="34" charset="-122"/>
              <a:ea typeface="微软雅黑" panose="020B0503020204020204" pitchFamily="34" charset="-122"/>
            </a:endParaRPr>
          </a:p>
        </p:txBody>
      </p:sp>
      <p:sp>
        <p:nvSpPr>
          <p:cNvPr id="99" name="任意多边形 98"/>
          <p:cNvSpPr/>
          <p:nvPr/>
        </p:nvSpPr>
        <p:spPr bwMode="auto">
          <a:xfrm>
            <a:off x="0" y="5413676"/>
            <a:ext cx="12192000" cy="1444324"/>
          </a:xfrm>
          <a:custGeom>
            <a:avLst/>
            <a:gdLst>
              <a:gd name="connsiteX0" fmla="*/ 6099175 w 12192000"/>
              <a:gd name="connsiteY0" fmla="*/ 0 h 1444324"/>
              <a:gd name="connsiteX1" fmla="*/ 10707688 w 12192000"/>
              <a:gd name="connsiteY1" fmla="*/ 362504 h 1444324"/>
              <a:gd name="connsiteX2" fmla="*/ 12192000 w 12192000"/>
              <a:gd name="connsiteY2" fmla="*/ 788446 h 1444324"/>
              <a:gd name="connsiteX3" fmla="*/ 12192000 w 12192000"/>
              <a:gd name="connsiteY3" fmla="*/ 1397156 h 1444324"/>
              <a:gd name="connsiteX4" fmla="*/ 12192000 w 12192000"/>
              <a:gd name="connsiteY4" fmla="*/ 1444324 h 1444324"/>
              <a:gd name="connsiteX5" fmla="*/ 0 w 12192000"/>
              <a:gd name="connsiteY5" fmla="*/ 1444324 h 1444324"/>
              <a:gd name="connsiteX6" fmla="*/ 0 w 12192000"/>
              <a:gd name="connsiteY6" fmla="*/ 1391752 h 1444324"/>
              <a:gd name="connsiteX7" fmla="*/ 0 w 12192000"/>
              <a:gd name="connsiteY7" fmla="*/ 792977 h 1444324"/>
              <a:gd name="connsiteX8" fmla="*/ 1492250 w 12192000"/>
              <a:gd name="connsiteY8" fmla="*/ 362504 h 1444324"/>
              <a:gd name="connsiteX9" fmla="*/ 6099175 w 12192000"/>
              <a:gd name="connsiteY9" fmla="*/ 0 h 1444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1444324">
                <a:moveTo>
                  <a:pt x="6099175" y="0"/>
                </a:moveTo>
                <a:cubicBezTo>
                  <a:pt x="7899400" y="0"/>
                  <a:pt x="9434512" y="121212"/>
                  <a:pt x="10707688" y="362504"/>
                </a:cubicBezTo>
                <a:cubicBezTo>
                  <a:pt x="11379200" y="490513"/>
                  <a:pt x="11874500" y="633249"/>
                  <a:pt x="12192000" y="788446"/>
                </a:cubicBezTo>
                <a:cubicBezTo>
                  <a:pt x="12192000" y="1070236"/>
                  <a:pt x="12192000" y="1263967"/>
                  <a:pt x="12192000" y="1397156"/>
                </a:cubicBezTo>
                <a:lnTo>
                  <a:pt x="12192000" y="1444324"/>
                </a:lnTo>
                <a:lnTo>
                  <a:pt x="0" y="1444324"/>
                </a:lnTo>
                <a:lnTo>
                  <a:pt x="0" y="1391752"/>
                </a:lnTo>
                <a:cubicBezTo>
                  <a:pt x="0" y="792977"/>
                  <a:pt x="0" y="792977"/>
                  <a:pt x="0" y="792977"/>
                </a:cubicBezTo>
                <a:cubicBezTo>
                  <a:pt x="315913" y="635515"/>
                  <a:pt x="812800" y="491646"/>
                  <a:pt x="1492250" y="362504"/>
                </a:cubicBezTo>
                <a:cubicBezTo>
                  <a:pt x="2763838" y="121212"/>
                  <a:pt x="4300538" y="0"/>
                  <a:pt x="6099175" y="0"/>
                </a:cubicBezTo>
                <a:close/>
              </a:path>
            </a:pathLst>
          </a:custGeom>
          <a:solidFill>
            <a:srgbClr val="8D0780"/>
          </a:solidFill>
          <a:ln w="9525">
            <a:noFill/>
            <a:round/>
          </a:ln>
        </p:spPr>
        <p:txBody>
          <a:bodyPr vert="horz" wrap="square" lIns="121920" tIns="60960" rIns="121920" bIns="60960" numCol="1" anchor="t" anchorCtr="0" compatLnSpc="1">
            <a:noAutofit/>
          </a:bodyPr>
          <a:lstStyle/>
          <a:p>
            <a:endParaRPr lang="en-US" sz="3555">
              <a:latin typeface="微软雅黑" panose="020B0503020204020204" pitchFamily="34" charset="-122"/>
              <a:ea typeface="微软雅黑" panose="020B0503020204020204" pitchFamily="34" charset="-122"/>
            </a:endParaRPr>
          </a:p>
        </p:txBody>
      </p:sp>
      <p:sp>
        <p:nvSpPr>
          <p:cNvPr id="30" name="TextBox 9"/>
          <p:cNvSpPr txBox="1"/>
          <p:nvPr/>
        </p:nvSpPr>
        <p:spPr>
          <a:xfrm>
            <a:off x="1034780" y="5819149"/>
            <a:ext cx="10122441" cy="325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3" tIns="34287" rIns="68573" bIns="34287">
            <a:spAutoFit/>
          </a:bodyPr>
          <a:lstStyle>
            <a:defPPr>
              <a:defRPr lang="zh-CN"/>
            </a:defPPr>
            <a:lvl1pPr algn="ctr">
              <a:lnSpc>
                <a:spcPct val="120000"/>
              </a:lnSpc>
              <a:spcBef>
                <a:spcPct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latin typeface="微软雅黑" panose="020B0503020204020204" pitchFamily="34" charset="-122"/>
                <a:ea typeface="微软雅黑" panose="020B0503020204020204" pitchFamily="34" charset="-122"/>
              </a:defRPr>
            </a:lvl9pPr>
          </a:lstStyle>
          <a:p>
            <a:r>
              <a:rPr lang="zh-CN" altLang="en-US" dirty="0">
                <a:solidFill>
                  <a:schemeClr val="bg1">
                    <a:lumMod val="95000"/>
                  </a:schemeClr>
                </a:solidFill>
                <a:sym typeface="微软雅黑" panose="020B0503020204020204" pitchFamily="34" charset="-122"/>
              </a:rPr>
              <a:t>还有更多地组件正在集成和开发，敬请期待</a:t>
            </a:r>
            <a:r>
              <a:rPr lang="en-US" altLang="zh-CN" dirty="0">
                <a:solidFill>
                  <a:schemeClr val="bg1">
                    <a:lumMod val="95000"/>
                  </a:schemeClr>
                </a:solidFill>
                <a:sym typeface="微软雅黑" panose="020B0503020204020204" pitchFamily="34" charset="-122"/>
              </a:rPr>
              <a:t>...</a:t>
            </a:r>
            <a:r>
              <a:rPr lang="zh-CN" altLang="en-US" dirty="0">
                <a:solidFill>
                  <a:schemeClr val="bg1">
                    <a:lumMod val="95000"/>
                  </a:schemeClr>
                </a:solidFill>
                <a:sym typeface="微软雅黑" panose="020B0503020204020204" pitchFamily="34" charset="-122"/>
              </a:rPr>
              <a:t>。</a:t>
            </a:r>
            <a:endParaRPr lang="zh-CN" altLang="en-US" dirty="0">
              <a:solidFill>
                <a:schemeClr val="bg1">
                  <a:lumMod val="95000"/>
                </a:schemeClr>
              </a:solidFill>
              <a:sym typeface="微软雅黑" panose="020B0503020204020204" pitchFamily="34" charset="-122"/>
            </a:endParaRPr>
          </a:p>
        </p:txBody>
      </p:sp>
      <p:sp>
        <p:nvSpPr>
          <p:cNvPr id="31" name="文本框 30"/>
          <p:cNvSpPr txBox="1"/>
          <p:nvPr/>
        </p:nvSpPr>
        <p:spPr>
          <a:xfrm>
            <a:off x="7985172" y="2008037"/>
            <a:ext cx="3033063" cy="1007808"/>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a:r>
              <a:rPr lang="zh-CN" altLang="en-US" dirty="0">
                <a:solidFill>
                  <a:schemeClr val="bg1"/>
                </a:solidFill>
                <a:sym typeface="微软雅黑" panose="020B0503020204020204" pitchFamily="34" charset="-122"/>
              </a:rPr>
              <a:t>把日期组件和日历组件结合起来。</a:t>
            </a:r>
            <a:endParaRPr lang="zh-CN" altLang="en-US" dirty="0">
              <a:solidFill>
                <a:schemeClr val="bg1"/>
              </a:solidFill>
              <a:sym typeface="微软雅黑" panose="020B0503020204020204" pitchFamily="34" charset="-122"/>
            </a:endParaRPr>
          </a:p>
        </p:txBody>
      </p:sp>
      <p:sp>
        <p:nvSpPr>
          <p:cNvPr id="32" name="文本框 31"/>
          <p:cNvSpPr txBox="1"/>
          <p:nvPr/>
        </p:nvSpPr>
        <p:spPr>
          <a:xfrm>
            <a:off x="7985369" y="1547065"/>
            <a:ext cx="1198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日历组件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8002585" y="3367855"/>
            <a:ext cx="3033063" cy="705155"/>
          </a:xfrm>
          <a:prstGeom prst="rect">
            <a:avLst/>
          </a:prstGeom>
        </p:spPr>
        <p:txBody>
          <a:bodyPr vert="horz" lIns="91440" tIns="45720" rIns="91440" bIns="45720" rtlCol="0" anchor="t">
            <a:noAutofit/>
          </a:bodyPr>
          <a:lstStyle>
            <a:defPPr>
              <a:defRPr lang="zh-CN"/>
            </a:defPPr>
            <a:lvl1pPr indent="0" algn="r">
              <a:lnSpc>
                <a:spcPct val="113000"/>
              </a:lnSpc>
              <a:spcBef>
                <a:spcPts val="0"/>
              </a:spcBef>
              <a:buFont typeface="Arial" panose="020B0604020202020204" pitchFamily="34" charset="0"/>
              <a:buNone/>
              <a:defRPr sz="1400">
                <a:solidFill>
                  <a:schemeClr val="tx1">
                    <a:lumMod val="65000"/>
                    <a:lumOff val="35000"/>
                  </a:schemeClr>
                </a:solidFill>
                <a:latin typeface="微软雅黑" panose="020B0503020204020204" pitchFamily="34" charset="-122"/>
                <a:ea typeface="微软雅黑" panose="020B0503020204020204" pitchFamily="34" charset="-122"/>
              </a:defRPr>
            </a:lvl1pPr>
            <a:lvl2pPr indent="0">
              <a:lnSpc>
                <a:spcPct val="90000"/>
              </a:lnSpc>
              <a:spcBef>
                <a:spcPct val="30000"/>
              </a:spcBef>
              <a:buFont typeface="Arial" panose="020B0604020202020204" pitchFamily="34" charset="0"/>
              <a:buNone/>
              <a:defRPr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sz="1600"/>
            </a:lvl6pPr>
            <a:lvl7pPr indent="0">
              <a:lnSpc>
                <a:spcPct val="90000"/>
              </a:lnSpc>
              <a:spcBef>
                <a:spcPct val="30000"/>
              </a:spcBef>
              <a:buFont typeface="Arial" panose="020B0604020202020204" pitchFamily="34" charset="0"/>
              <a:buNone/>
              <a:defRPr sz="1600"/>
            </a:lvl7pPr>
            <a:lvl8pPr indent="0">
              <a:lnSpc>
                <a:spcPct val="90000"/>
              </a:lnSpc>
              <a:spcBef>
                <a:spcPct val="30000"/>
              </a:spcBef>
              <a:buFont typeface="Arial" panose="020B0604020202020204" pitchFamily="34" charset="0"/>
              <a:buNone/>
              <a:defRPr sz="1600"/>
            </a:lvl8pPr>
            <a:lvl9pPr indent="0">
              <a:lnSpc>
                <a:spcPct val="90000"/>
              </a:lnSpc>
              <a:spcBef>
                <a:spcPct val="30000"/>
              </a:spcBef>
              <a:buFont typeface="Arial" panose="020B0604020202020204" pitchFamily="34" charset="0"/>
              <a:buNone/>
              <a:defRPr sz="1600"/>
            </a:lvl9pPr>
          </a:lstStyle>
          <a:p>
            <a:pPr algn="l"/>
            <a:r>
              <a:rPr lang="zh-CN" altLang="en-US" dirty="0">
                <a:solidFill>
                  <a:schemeClr val="bg1"/>
                </a:solidFill>
                <a:sym typeface="微软雅黑" panose="020B0503020204020204" pitchFamily="34" charset="-122"/>
              </a:rPr>
              <a:t>配置中心是项目开发的组成之一，方便各个环境接口</a:t>
            </a:r>
            <a:r>
              <a:rPr lang="en-US" altLang="zh-CN" dirty="0">
                <a:solidFill>
                  <a:schemeClr val="bg1"/>
                </a:solidFill>
                <a:sym typeface="微软雅黑" panose="020B0503020204020204" pitchFamily="34" charset="-122"/>
              </a:rPr>
              <a:t>IP</a:t>
            </a:r>
            <a:r>
              <a:rPr lang="zh-CN" altLang="en-US" dirty="0">
                <a:solidFill>
                  <a:schemeClr val="bg1"/>
                </a:solidFill>
                <a:sym typeface="微软雅黑" panose="020B0503020204020204" pitchFamily="34" charset="-122"/>
              </a:rPr>
              <a:t>的更改，便于测试和排查</a:t>
            </a:r>
            <a:r>
              <a:rPr lang="en-US" altLang="zh-CN" dirty="0">
                <a:solidFill>
                  <a:schemeClr val="bg1"/>
                </a:solidFill>
                <a:sym typeface="微软雅黑" panose="020B0503020204020204" pitchFamily="34" charset="-122"/>
              </a:rPr>
              <a:t>bug</a:t>
            </a:r>
            <a:r>
              <a:rPr lang="zh-CN" altLang="en-US" dirty="0">
                <a:solidFill>
                  <a:schemeClr val="bg1"/>
                </a:solidFill>
                <a:sym typeface="微软雅黑" panose="020B0503020204020204" pitchFamily="34" charset="-122"/>
              </a:rPr>
              <a:t>。</a:t>
            </a:r>
            <a:endParaRPr lang="zh-CN" altLang="en-US" dirty="0">
              <a:solidFill>
                <a:schemeClr val="bg1"/>
              </a:solidFill>
              <a:sym typeface="微软雅黑" panose="020B0503020204020204" pitchFamily="34" charset="-122"/>
            </a:endParaRPr>
          </a:p>
        </p:txBody>
      </p:sp>
      <p:sp>
        <p:nvSpPr>
          <p:cNvPr id="34" name="文本框 33"/>
          <p:cNvSpPr txBox="1"/>
          <p:nvPr/>
        </p:nvSpPr>
        <p:spPr>
          <a:xfrm>
            <a:off x="7996252" y="3015468"/>
            <a:ext cx="1198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配置中心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1018741" y="3367855"/>
            <a:ext cx="3194604"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a:lnSpc>
                <a:spcPct val="113000"/>
              </a:lnSpc>
              <a:spcBef>
                <a:spcPct val="0"/>
              </a:spcBef>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特定样式的侧边栏，封装后可用于各个单页面。</a:t>
            </a:r>
            <a:endPar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文本框 35"/>
          <p:cNvSpPr txBox="1"/>
          <p:nvPr/>
        </p:nvSpPr>
        <p:spPr>
          <a:xfrm>
            <a:off x="2579901" y="2992040"/>
            <a:ext cx="944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侧边栏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1018741" y="1899452"/>
            <a:ext cx="3194604" cy="1163739"/>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algn="r">
              <a:lnSpc>
                <a:spcPct val="113000"/>
              </a:lnSpc>
              <a:spcBef>
                <a:spcPts val="0"/>
              </a:spcBef>
            </a:pP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a:t>
            </a:r>
            <a:r>
              <a:rPr lang="en-US" altLang="zh-CN"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Antd</a:t>
            </a:r>
            <a:r>
              <a:rPr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的基础上，封装定制的弹框组件，便于项目使用</a:t>
            </a:r>
            <a:r>
              <a:rPr lang="zh-CN" altLang="en-US" sz="14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gn="r">
              <a:lnSpc>
                <a:spcPct val="113000"/>
              </a:lnSpc>
              <a:spcBef>
                <a:spcPts val="0"/>
              </a:spcBef>
            </a:pP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0" name="文本框 39"/>
          <p:cNvSpPr txBox="1"/>
          <p:nvPr/>
        </p:nvSpPr>
        <p:spPr>
          <a:xfrm>
            <a:off x="2604774" y="1536413"/>
            <a:ext cx="1198880" cy="39878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弹框组件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6693331" y="1888212"/>
            <a:ext cx="1113973" cy="1113971"/>
            <a:chOff x="6710476" y="1888212"/>
            <a:chExt cx="1113973" cy="1113971"/>
          </a:xfrm>
          <a:solidFill>
            <a:srgbClr val="8D0780"/>
          </a:solidFill>
        </p:grpSpPr>
        <p:sp>
          <p:nvSpPr>
            <p:cNvPr id="42" name="Oval 13"/>
            <p:cNvSpPr/>
            <p:nvPr/>
          </p:nvSpPr>
          <p:spPr>
            <a:xfrm>
              <a:off x="6710476" y="1888212"/>
              <a:ext cx="1113973" cy="1113971"/>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solidFill>
                <a:latin typeface="微软雅黑" panose="020B0503020204020204" pitchFamily="34" charset="-122"/>
                <a:ea typeface="微软雅黑" panose="020B0503020204020204" pitchFamily="34" charset="-122"/>
              </a:endParaRPr>
            </a:p>
          </p:txBody>
        </p:sp>
        <p:grpSp>
          <p:nvGrpSpPr>
            <p:cNvPr id="43" name="Group 55"/>
            <p:cNvGrpSpPr/>
            <p:nvPr/>
          </p:nvGrpSpPr>
          <p:grpSpPr>
            <a:xfrm>
              <a:off x="7004202" y="2137989"/>
              <a:ext cx="526521" cy="518164"/>
              <a:chOff x="1587575" y="2265358"/>
              <a:chExt cx="314468" cy="309477"/>
            </a:xfrm>
            <a:grpFill/>
          </p:grpSpPr>
          <p:sp>
            <p:nvSpPr>
              <p:cNvPr id="44" name="Freeform 59"/>
              <p:cNvSpPr>
                <a:spLocks noEditPoints="1"/>
              </p:cNvSpPr>
              <p:nvPr/>
            </p:nvSpPr>
            <p:spPr bwMode="auto">
              <a:xfrm>
                <a:off x="1587575" y="2265358"/>
                <a:ext cx="314468" cy="309477"/>
              </a:xfrm>
              <a:custGeom>
                <a:avLst/>
                <a:gdLst>
                  <a:gd name="T0" fmla="*/ 82 w 95"/>
                  <a:gd name="T1" fmla="*/ 57 h 93"/>
                  <a:gd name="T2" fmla="*/ 95 w 95"/>
                  <a:gd name="T3" fmla="*/ 51 h 93"/>
                  <a:gd name="T4" fmla="*/ 95 w 95"/>
                  <a:gd name="T5" fmla="*/ 41 h 93"/>
                  <a:gd name="T6" fmla="*/ 82 w 95"/>
                  <a:gd name="T7" fmla="*/ 36 h 93"/>
                  <a:gd name="T8" fmla="*/ 80 w 95"/>
                  <a:gd name="T9" fmla="*/ 30 h 93"/>
                  <a:gd name="T10" fmla="*/ 85 w 95"/>
                  <a:gd name="T11" fmla="*/ 17 h 93"/>
                  <a:gd name="T12" fmla="*/ 77 w 95"/>
                  <a:gd name="T13" fmla="*/ 10 h 93"/>
                  <a:gd name="T14" fmla="*/ 64 w 95"/>
                  <a:gd name="T15" fmla="*/ 15 h 93"/>
                  <a:gd name="T16" fmla="*/ 59 w 95"/>
                  <a:gd name="T17" fmla="*/ 13 h 93"/>
                  <a:gd name="T18" fmla="*/ 53 w 95"/>
                  <a:gd name="T19" fmla="*/ 0 h 93"/>
                  <a:gd name="T20" fmla="*/ 42 w 95"/>
                  <a:gd name="T21" fmla="*/ 0 h 93"/>
                  <a:gd name="T22" fmla="*/ 37 w 95"/>
                  <a:gd name="T23" fmla="*/ 13 h 93"/>
                  <a:gd name="T24" fmla="*/ 31 w 95"/>
                  <a:gd name="T25" fmla="*/ 15 h 93"/>
                  <a:gd name="T26" fmla="*/ 18 w 95"/>
                  <a:gd name="T27" fmla="*/ 10 h 93"/>
                  <a:gd name="T28" fmla="*/ 10 w 95"/>
                  <a:gd name="T29" fmla="*/ 17 h 93"/>
                  <a:gd name="T30" fmla="*/ 16 w 95"/>
                  <a:gd name="T31" fmla="*/ 30 h 93"/>
                  <a:gd name="T32" fmla="*/ 13 w 95"/>
                  <a:gd name="T33" fmla="*/ 36 h 93"/>
                  <a:gd name="T34" fmla="*/ 0 w 95"/>
                  <a:gd name="T35" fmla="*/ 41 h 93"/>
                  <a:gd name="T36" fmla="*/ 0 w 95"/>
                  <a:gd name="T37" fmla="*/ 52 h 93"/>
                  <a:gd name="T38" fmla="*/ 13 w 95"/>
                  <a:gd name="T39" fmla="*/ 57 h 93"/>
                  <a:gd name="T40" fmla="*/ 16 w 95"/>
                  <a:gd name="T41" fmla="*/ 63 h 93"/>
                  <a:gd name="T42" fmla="*/ 11 w 95"/>
                  <a:gd name="T43" fmla="*/ 76 h 93"/>
                  <a:gd name="T44" fmla="*/ 18 w 95"/>
                  <a:gd name="T45" fmla="*/ 83 h 93"/>
                  <a:gd name="T46" fmla="*/ 31 w 95"/>
                  <a:gd name="T47" fmla="*/ 78 h 93"/>
                  <a:gd name="T48" fmla="*/ 37 w 95"/>
                  <a:gd name="T49" fmla="*/ 80 h 93"/>
                  <a:gd name="T50" fmla="*/ 43 w 95"/>
                  <a:gd name="T51" fmla="*/ 93 h 93"/>
                  <a:gd name="T52" fmla="*/ 53 w 95"/>
                  <a:gd name="T53" fmla="*/ 93 h 93"/>
                  <a:gd name="T54" fmla="*/ 59 w 95"/>
                  <a:gd name="T55" fmla="*/ 80 h 93"/>
                  <a:gd name="T56" fmla="*/ 64 w 95"/>
                  <a:gd name="T57" fmla="*/ 78 h 93"/>
                  <a:gd name="T58" fmla="*/ 78 w 95"/>
                  <a:gd name="T59" fmla="*/ 83 h 93"/>
                  <a:gd name="T60" fmla="*/ 85 w 95"/>
                  <a:gd name="T61" fmla="*/ 75 h 93"/>
                  <a:gd name="T62" fmla="*/ 80 w 95"/>
                  <a:gd name="T63" fmla="*/ 63 h 93"/>
                  <a:gd name="T64" fmla="*/ 82 w 95"/>
                  <a:gd name="T65" fmla="*/ 57 h 93"/>
                  <a:gd name="T66" fmla="*/ 48 w 95"/>
                  <a:gd name="T67" fmla="*/ 61 h 93"/>
                  <a:gd name="T68" fmla="*/ 33 w 95"/>
                  <a:gd name="T69" fmla="*/ 46 h 93"/>
                  <a:gd name="T70" fmla="*/ 48 w 95"/>
                  <a:gd name="T71" fmla="*/ 32 h 93"/>
                  <a:gd name="T72" fmla="*/ 63 w 95"/>
                  <a:gd name="T73" fmla="*/ 46 h 93"/>
                  <a:gd name="T74" fmla="*/ 48 w 95"/>
                  <a:gd name="T75" fmla="*/ 6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sp>
            <p:nvSpPr>
              <p:cNvPr id="66" name="Oval 60"/>
              <p:cNvSpPr>
                <a:spLocks noChangeArrowheads="1"/>
              </p:cNvSpPr>
              <p:nvPr/>
            </p:nvSpPr>
            <p:spPr bwMode="auto">
              <a:xfrm>
                <a:off x="1712364" y="2387652"/>
                <a:ext cx="64890" cy="623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grpSp>
      </p:grpSp>
      <p:grpSp>
        <p:nvGrpSpPr>
          <p:cNvPr id="68" name="组合 67"/>
          <p:cNvGrpSpPr/>
          <p:nvPr/>
        </p:nvGrpSpPr>
        <p:grpSpPr>
          <a:xfrm>
            <a:off x="4367552" y="1888212"/>
            <a:ext cx="1113973" cy="1113971"/>
            <a:chOff x="4367552" y="1888212"/>
            <a:chExt cx="1113973" cy="1113971"/>
          </a:xfrm>
          <a:solidFill>
            <a:srgbClr val="8D0780"/>
          </a:solidFill>
        </p:grpSpPr>
        <p:sp>
          <p:nvSpPr>
            <p:cNvPr id="72" name="Oval 14"/>
            <p:cNvSpPr/>
            <p:nvPr/>
          </p:nvSpPr>
          <p:spPr>
            <a:xfrm>
              <a:off x="4367552" y="1888212"/>
              <a:ext cx="1113973" cy="1113971"/>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accent1"/>
                </a:solidFill>
                <a:latin typeface="微软雅黑" panose="020B0503020204020204" pitchFamily="34" charset="-122"/>
                <a:ea typeface="微软雅黑" panose="020B0503020204020204" pitchFamily="34" charset="-122"/>
              </a:endParaRPr>
            </a:p>
          </p:txBody>
        </p:sp>
        <p:sp>
          <p:nvSpPr>
            <p:cNvPr id="73" name="Freeform 62"/>
            <p:cNvSpPr>
              <a:spLocks noEditPoints="1"/>
            </p:cNvSpPr>
            <p:nvPr/>
          </p:nvSpPr>
          <p:spPr bwMode="auto">
            <a:xfrm>
              <a:off x="4764643" y="2181656"/>
              <a:ext cx="319790" cy="430830"/>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grpFill/>
            <a:ln>
              <a:noFill/>
            </a:ln>
          </p:spPr>
          <p:txBody>
            <a:bodyPr vert="horz" wrap="square" lIns="121920" tIns="60960" rIns="121920" bIns="60960" numCol="1" anchor="t" anchorCtr="0" compatLnSpc="1"/>
            <a:lstStyle/>
            <a:p>
              <a:endParaRPr lang="en-US" sz="3200">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5173139" y="1322888"/>
            <a:ext cx="1788893" cy="1788891"/>
            <a:chOff x="5173139" y="1322888"/>
            <a:chExt cx="1788893" cy="1788891"/>
          </a:xfrm>
          <a:solidFill>
            <a:srgbClr val="8D0780"/>
          </a:solidFill>
        </p:grpSpPr>
        <p:sp>
          <p:nvSpPr>
            <p:cNvPr id="75" name="Oval 11"/>
            <p:cNvSpPr/>
            <p:nvPr/>
          </p:nvSpPr>
          <p:spPr>
            <a:xfrm>
              <a:off x="5173139" y="1322888"/>
              <a:ext cx="1788893" cy="1788891"/>
            </a:xfrm>
            <a:prstGeom prst="ellipse">
              <a:avLst/>
            </a:prstGeom>
            <a:solidFill>
              <a:schemeClr val="bg1"/>
            </a:solidFill>
            <a:ln w="38100" cmpd="sng">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1"/>
                </a:solidFill>
                <a:latin typeface="微软雅黑" panose="020B0503020204020204" pitchFamily="34" charset="-122"/>
                <a:ea typeface="微软雅黑" panose="020B0503020204020204" pitchFamily="34" charset="-122"/>
              </a:endParaRPr>
            </a:p>
          </p:txBody>
        </p:sp>
        <p:grpSp>
          <p:nvGrpSpPr>
            <p:cNvPr id="76" name="Group 47"/>
            <p:cNvGrpSpPr/>
            <p:nvPr/>
          </p:nvGrpSpPr>
          <p:grpSpPr>
            <a:xfrm>
              <a:off x="5744854" y="1812677"/>
              <a:ext cx="645463" cy="809312"/>
              <a:chOff x="5106627" y="2260366"/>
              <a:chExt cx="324452" cy="406813"/>
            </a:xfrm>
            <a:grpFill/>
          </p:grpSpPr>
          <p:sp>
            <p:nvSpPr>
              <p:cNvPr id="77" name="Freeform 80"/>
              <p:cNvSpPr/>
              <p:nvPr/>
            </p:nvSpPr>
            <p:spPr bwMode="auto">
              <a:xfrm>
                <a:off x="5106627" y="2430079"/>
                <a:ext cx="324452" cy="134772"/>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sp>
            <p:nvSpPr>
              <p:cNvPr id="78" name="Freeform 81"/>
              <p:cNvSpPr/>
              <p:nvPr/>
            </p:nvSpPr>
            <p:spPr bwMode="auto">
              <a:xfrm>
                <a:off x="5106627" y="2534902"/>
                <a:ext cx="324452" cy="132277"/>
              </a:xfrm>
              <a:custGeom>
                <a:avLst/>
                <a:gdLst>
                  <a:gd name="T0" fmla="*/ 49 w 98"/>
                  <a:gd name="T1" fmla="*/ 15 h 40"/>
                  <a:gd name="T2" fmla="*/ 2 w 98"/>
                  <a:gd name="T3" fmla="*/ 0 h 40"/>
                  <a:gd name="T4" fmla="*/ 0 w 98"/>
                  <a:gd name="T5" fmla="*/ 4 h 40"/>
                  <a:gd name="T6" fmla="*/ 0 w 98"/>
                  <a:gd name="T7" fmla="*/ 19 h 40"/>
                  <a:gd name="T8" fmla="*/ 49 w 98"/>
                  <a:gd name="T9" fmla="*/ 40 h 40"/>
                  <a:gd name="T10" fmla="*/ 98 w 98"/>
                  <a:gd name="T11" fmla="*/ 19 h 40"/>
                  <a:gd name="T12" fmla="*/ 98 w 98"/>
                  <a:gd name="T13" fmla="*/ 4 h 40"/>
                  <a:gd name="T14" fmla="*/ 96 w 98"/>
                  <a:gd name="T15" fmla="*/ 0 h 40"/>
                  <a:gd name="T16" fmla="*/ 49 w 98"/>
                  <a:gd name="T17" fmla="*/ 1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5"/>
                    </a:moveTo>
                    <a:cubicBezTo>
                      <a:pt x="26" y="15"/>
                      <a:pt x="7" y="9"/>
                      <a:pt x="2" y="0"/>
                    </a:cubicBezTo>
                    <a:cubicBezTo>
                      <a:pt x="1" y="1"/>
                      <a:pt x="0" y="3"/>
                      <a:pt x="0" y="4"/>
                    </a:cubicBezTo>
                    <a:cubicBezTo>
                      <a:pt x="0" y="19"/>
                      <a:pt x="0" y="19"/>
                      <a:pt x="0" y="19"/>
                    </a:cubicBezTo>
                    <a:cubicBezTo>
                      <a:pt x="0" y="31"/>
                      <a:pt x="22" y="40"/>
                      <a:pt x="49" y="40"/>
                    </a:cubicBezTo>
                    <a:cubicBezTo>
                      <a:pt x="76" y="40"/>
                      <a:pt x="98" y="31"/>
                      <a:pt x="98" y="19"/>
                    </a:cubicBezTo>
                    <a:cubicBezTo>
                      <a:pt x="98" y="4"/>
                      <a:pt x="98" y="4"/>
                      <a:pt x="98" y="4"/>
                    </a:cubicBezTo>
                    <a:cubicBezTo>
                      <a:pt x="98" y="3"/>
                      <a:pt x="97" y="1"/>
                      <a:pt x="96" y="0"/>
                    </a:cubicBezTo>
                    <a:cubicBezTo>
                      <a:pt x="91" y="9"/>
                      <a:pt x="72" y="15"/>
                      <a:pt x="49"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sp>
            <p:nvSpPr>
              <p:cNvPr id="79" name="Freeform 82"/>
              <p:cNvSpPr/>
              <p:nvPr/>
            </p:nvSpPr>
            <p:spPr bwMode="auto">
              <a:xfrm>
                <a:off x="5106627" y="2330248"/>
                <a:ext cx="324452" cy="137269"/>
              </a:xfrm>
              <a:custGeom>
                <a:avLst/>
                <a:gdLst>
                  <a:gd name="T0" fmla="*/ 96 w 98"/>
                  <a:gd name="T1" fmla="*/ 0 h 41"/>
                  <a:gd name="T2" fmla="*/ 49 w 98"/>
                  <a:gd name="T3" fmla="*/ 15 h 41"/>
                  <a:gd name="T4" fmla="*/ 2 w 98"/>
                  <a:gd name="T5" fmla="*/ 0 h 41"/>
                  <a:gd name="T6" fmla="*/ 0 w 98"/>
                  <a:gd name="T7" fmla="*/ 5 h 41"/>
                  <a:gd name="T8" fmla="*/ 0 w 98"/>
                  <a:gd name="T9" fmla="*/ 20 h 41"/>
                  <a:gd name="T10" fmla="*/ 49 w 98"/>
                  <a:gd name="T11" fmla="*/ 41 h 41"/>
                  <a:gd name="T12" fmla="*/ 98 w 98"/>
                  <a:gd name="T13" fmla="*/ 20 h 41"/>
                  <a:gd name="T14" fmla="*/ 98 w 98"/>
                  <a:gd name="T15" fmla="*/ 5 h 41"/>
                  <a:gd name="T16" fmla="*/ 96 w 98"/>
                  <a:gd name="T1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1"/>
                      <a:pt x="49" y="41"/>
                    </a:cubicBezTo>
                    <a:cubicBezTo>
                      <a:pt x="76" y="41"/>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sp>
            <p:nvSpPr>
              <p:cNvPr id="80" name="Oval 83"/>
              <p:cNvSpPr>
                <a:spLocks noChangeArrowheads="1"/>
              </p:cNvSpPr>
              <p:nvPr/>
            </p:nvSpPr>
            <p:spPr bwMode="auto">
              <a:xfrm>
                <a:off x="5111618" y="2260366"/>
                <a:ext cx="316965" cy="107319"/>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grpSp>
      </p:grpSp>
      <p:grpSp>
        <p:nvGrpSpPr>
          <p:cNvPr id="81" name="组合 80"/>
          <p:cNvGrpSpPr/>
          <p:nvPr/>
        </p:nvGrpSpPr>
        <p:grpSpPr>
          <a:xfrm>
            <a:off x="6339023" y="2756378"/>
            <a:ext cx="1459644" cy="1459644"/>
            <a:chOff x="6339023" y="2756378"/>
            <a:chExt cx="1459644" cy="1459644"/>
          </a:xfrm>
          <a:solidFill>
            <a:srgbClr val="8D0780"/>
          </a:solidFill>
        </p:grpSpPr>
        <p:sp>
          <p:nvSpPr>
            <p:cNvPr id="82" name="Oval 12"/>
            <p:cNvSpPr/>
            <p:nvPr/>
          </p:nvSpPr>
          <p:spPr>
            <a:xfrm>
              <a:off x="6339023" y="2756378"/>
              <a:ext cx="1459644" cy="1459644"/>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tIns="0" bIns="121920" rtlCol="0" anchor="ctr"/>
            <a:lstStyle/>
            <a:p>
              <a:pPr algn="ctr"/>
              <a:endParaRPr lang="en-US" sz="4265" dirty="0">
                <a:solidFill>
                  <a:schemeClr val="accent1"/>
                </a:solidFill>
                <a:latin typeface="微软雅黑" panose="020B0503020204020204" pitchFamily="34" charset="-122"/>
                <a:ea typeface="微软雅黑" panose="020B0503020204020204" pitchFamily="34" charset="-122"/>
              </a:endParaRPr>
            </a:p>
          </p:txBody>
        </p:sp>
        <p:grpSp>
          <p:nvGrpSpPr>
            <p:cNvPr id="83" name="Group 101"/>
            <p:cNvGrpSpPr/>
            <p:nvPr/>
          </p:nvGrpSpPr>
          <p:grpSpPr>
            <a:xfrm>
              <a:off x="6726845" y="3144200"/>
              <a:ext cx="684000" cy="684000"/>
              <a:chOff x="6352022" y="2360197"/>
              <a:chExt cx="406813" cy="406813"/>
            </a:xfrm>
            <a:grpFill/>
          </p:grpSpPr>
          <p:sp>
            <p:nvSpPr>
              <p:cNvPr id="84" name="Freeform 39"/>
              <p:cNvSpPr>
                <a:spLocks noEditPoints="1"/>
              </p:cNvSpPr>
              <p:nvPr/>
            </p:nvSpPr>
            <p:spPr bwMode="auto">
              <a:xfrm>
                <a:off x="6352022" y="2360197"/>
                <a:ext cx="406813" cy="406813"/>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微软雅黑" panose="020B0503020204020204" pitchFamily="34" charset="-122"/>
                  <a:ea typeface="微软雅黑" panose="020B0503020204020204" pitchFamily="34" charset="-122"/>
                </a:endParaRPr>
              </a:p>
            </p:txBody>
          </p:sp>
          <p:sp>
            <p:nvSpPr>
              <p:cNvPr id="85" name="Freeform 40"/>
              <p:cNvSpPr>
                <a:spLocks noEditPoints="1"/>
              </p:cNvSpPr>
              <p:nvPr/>
            </p:nvSpPr>
            <p:spPr bwMode="auto">
              <a:xfrm>
                <a:off x="6506761" y="2460029"/>
                <a:ext cx="119797" cy="177201"/>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微软雅黑" panose="020B0503020204020204" pitchFamily="34" charset="-122"/>
                  <a:ea typeface="微软雅黑" panose="020B0503020204020204" pitchFamily="34" charset="-122"/>
                </a:endParaRPr>
              </a:p>
            </p:txBody>
          </p:sp>
          <p:sp>
            <p:nvSpPr>
              <p:cNvPr id="86" name="Oval 41"/>
              <p:cNvSpPr>
                <a:spLocks noChangeArrowheads="1"/>
              </p:cNvSpPr>
              <p:nvPr/>
            </p:nvSpPr>
            <p:spPr bwMode="auto">
              <a:xfrm>
                <a:off x="6551685" y="2557365"/>
                <a:ext cx="9983" cy="998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latin typeface="微软雅黑" panose="020B0503020204020204" pitchFamily="34" charset="-122"/>
                  <a:ea typeface="微软雅黑" panose="020B0503020204020204" pitchFamily="34" charset="-122"/>
                </a:endParaRPr>
              </a:p>
            </p:txBody>
          </p:sp>
        </p:grpSp>
      </p:grpSp>
      <p:grpSp>
        <p:nvGrpSpPr>
          <p:cNvPr id="87" name="组合 86"/>
          <p:cNvGrpSpPr/>
          <p:nvPr/>
        </p:nvGrpSpPr>
        <p:grpSpPr>
          <a:xfrm>
            <a:off x="4379103" y="2756378"/>
            <a:ext cx="1459644" cy="1459644"/>
            <a:chOff x="4379103" y="2756378"/>
            <a:chExt cx="1459644" cy="1459644"/>
          </a:xfrm>
          <a:solidFill>
            <a:srgbClr val="8D0780"/>
          </a:solidFill>
        </p:grpSpPr>
        <p:sp>
          <p:nvSpPr>
            <p:cNvPr id="96" name="Oval 15"/>
            <p:cNvSpPr/>
            <p:nvPr/>
          </p:nvSpPr>
          <p:spPr>
            <a:xfrm>
              <a:off x="4379103" y="2756378"/>
              <a:ext cx="1459644" cy="1459644"/>
            </a:xfrm>
            <a:prstGeom prst="ellipse">
              <a:avLst/>
            </a:prstGeom>
            <a:solidFill>
              <a:schemeClr val="bg1"/>
            </a:solidFill>
            <a:ln w="381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1"/>
                </a:solidFill>
                <a:latin typeface="微软雅黑" panose="020B0503020204020204" pitchFamily="34" charset="-122"/>
                <a:ea typeface="微软雅黑" panose="020B0503020204020204" pitchFamily="34" charset="-122"/>
              </a:endParaRPr>
            </a:p>
          </p:txBody>
        </p:sp>
        <p:grpSp>
          <p:nvGrpSpPr>
            <p:cNvPr id="97" name="Group 52"/>
            <p:cNvGrpSpPr/>
            <p:nvPr/>
          </p:nvGrpSpPr>
          <p:grpSpPr>
            <a:xfrm>
              <a:off x="4883442" y="3199655"/>
              <a:ext cx="488611" cy="635193"/>
              <a:chOff x="6421904" y="4798576"/>
              <a:chExt cx="299494" cy="389342"/>
            </a:xfrm>
            <a:grpFill/>
          </p:grpSpPr>
          <p:sp>
            <p:nvSpPr>
              <p:cNvPr id="98" name="Freeform 170"/>
              <p:cNvSpPr/>
              <p:nvPr/>
            </p:nvSpPr>
            <p:spPr bwMode="auto">
              <a:xfrm>
                <a:off x="6421904" y="4910886"/>
                <a:ext cx="299494" cy="277032"/>
              </a:xfrm>
              <a:custGeom>
                <a:avLst/>
                <a:gdLst>
                  <a:gd name="T0" fmla="*/ 45 w 90"/>
                  <a:gd name="T1" fmla="*/ 83 h 83"/>
                  <a:gd name="T2" fmla="*/ 90 w 90"/>
                  <a:gd name="T3" fmla="*/ 0 h 83"/>
                  <a:gd name="T4" fmla="*/ 0 w 90"/>
                  <a:gd name="T5" fmla="*/ 0 h 83"/>
                  <a:gd name="T6" fmla="*/ 45 w 90"/>
                  <a:gd name="T7" fmla="*/ 83 h 83"/>
                </a:gdLst>
                <a:ahLst/>
                <a:cxnLst>
                  <a:cxn ang="0">
                    <a:pos x="T0" y="T1"/>
                  </a:cxn>
                  <a:cxn ang="0">
                    <a:pos x="T2" y="T3"/>
                  </a:cxn>
                  <a:cxn ang="0">
                    <a:pos x="T4" y="T5"/>
                  </a:cxn>
                  <a:cxn ang="0">
                    <a:pos x="T6" y="T7"/>
                  </a:cxn>
                </a:cxnLst>
                <a:rect l="0" t="0" r="r" b="b"/>
                <a:pathLst>
                  <a:path w="90" h="83">
                    <a:moveTo>
                      <a:pt x="45" y="83"/>
                    </a:moveTo>
                    <a:cubicBezTo>
                      <a:pt x="90" y="59"/>
                      <a:pt x="90" y="0"/>
                      <a:pt x="90" y="0"/>
                    </a:cubicBezTo>
                    <a:cubicBezTo>
                      <a:pt x="0" y="0"/>
                      <a:pt x="0" y="0"/>
                      <a:pt x="0" y="0"/>
                    </a:cubicBezTo>
                    <a:cubicBezTo>
                      <a:pt x="0" y="0"/>
                      <a:pt x="0" y="59"/>
                      <a:pt x="45" y="8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sp>
            <p:nvSpPr>
              <p:cNvPr id="100" name="Freeform 171"/>
              <p:cNvSpPr/>
              <p:nvPr/>
            </p:nvSpPr>
            <p:spPr bwMode="auto">
              <a:xfrm>
                <a:off x="6421904" y="4798576"/>
                <a:ext cx="299494" cy="94840"/>
              </a:xfrm>
              <a:custGeom>
                <a:avLst/>
                <a:gdLst>
                  <a:gd name="T0" fmla="*/ 84 w 90"/>
                  <a:gd name="T1" fmla="*/ 0 h 29"/>
                  <a:gd name="T2" fmla="*/ 68 w 90"/>
                  <a:gd name="T3" fmla="*/ 16 h 29"/>
                  <a:gd name="T4" fmla="*/ 52 w 90"/>
                  <a:gd name="T5" fmla="*/ 0 h 29"/>
                  <a:gd name="T6" fmla="*/ 39 w 90"/>
                  <a:gd name="T7" fmla="*/ 0 h 29"/>
                  <a:gd name="T8" fmla="*/ 23 w 90"/>
                  <a:gd name="T9" fmla="*/ 16 h 29"/>
                  <a:gd name="T10" fmla="*/ 7 w 90"/>
                  <a:gd name="T11" fmla="*/ 0 h 29"/>
                  <a:gd name="T12" fmla="*/ 0 w 90"/>
                  <a:gd name="T13" fmla="*/ 0 h 29"/>
                  <a:gd name="T14" fmla="*/ 0 w 90"/>
                  <a:gd name="T15" fmla="*/ 29 h 29"/>
                  <a:gd name="T16" fmla="*/ 90 w 90"/>
                  <a:gd name="T17" fmla="*/ 29 h 29"/>
                  <a:gd name="T18" fmla="*/ 90 w 90"/>
                  <a:gd name="T19" fmla="*/ 0 h 29"/>
                  <a:gd name="T20" fmla="*/ 84 w 90"/>
                  <a:gd name="T2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0" h="29">
                    <a:moveTo>
                      <a:pt x="84" y="0"/>
                    </a:moveTo>
                    <a:cubicBezTo>
                      <a:pt x="84" y="9"/>
                      <a:pt x="77" y="16"/>
                      <a:pt x="68" y="16"/>
                    </a:cubicBezTo>
                    <a:cubicBezTo>
                      <a:pt x="59" y="16"/>
                      <a:pt x="52" y="9"/>
                      <a:pt x="52" y="0"/>
                    </a:cubicBezTo>
                    <a:cubicBezTo>
                      <a:pt x="39" y="0"/>
                      <a:pt x="39" y="0"/>
                      <a:pt x="39" y="0"/>
                    </a:cubicBezTo>
                    <a:cubicBezTo>
                      <a:pt x="39" y="9"/>
                      <a:pt x="32" y="16"/>
                      <a:pt x="23" y="16"/>
                    </a:cubicBezTo>
                    <a:cubicBezTo>
                      <a:pt x="14" y="16"/>
                      <a:pt x="7" y="9"/>
                      <a:pt x="7" y="0"/>
                    </a:cubicBezTo>
                    <a:cubicBezTo>
                      <a:pt x="0" y="0"/>
                      <a:pt x="0" y="0"/>
                      <a:pt x="0" y="0"/>
                    </a:cubicBezTo>
                    <a:cubicBezTo>
                      <a:pt x="0" y="29"/>
                      <a:pt x="0" y="29"/>
                      <a:pt x="0" y="29"/>
                    </a:cubicBezTo>
                    <a:cubicBezTo>
                      <a:pt x="90" y="29"/>
                      <a:pt x="90" y="29"/>
                      <a:pt x="90" y="29"/>
                    </a:cubicBezTo>
                    <a:cubicBezTo>
                      <a:pt x="90" y="0"/>
                      <a:pt x="90" y="0"/>
                      <a:pt x="90" y="0"/>
                    </a:cubicBezTo>
                    <a:lnTo>
                      <a:pt x="8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535">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500" fill="hold"/>
                                        <p:tgtEl>
                                          <p:spTgt spid="99"/>
                                        </p:tgtEl>
                                        <p:attrNameLst>
                                          <p:attrName>ppt_x</p:attrName>
                                        </p:attrNameLst>
                                      </p:cBhvr>
                                      <p:tavLst>
                                        <p:tav tm="0">
                                          <p:val>
                                            <p:strVal val="#ppt_x"/>
                                          </p:val>
                                        </p:tav>
                                        <p:tav tm="100000">
                                          <p:val>
                                            <p:strVal val="#ppt_x"/>
                                          </p:val>
                                        </p:tav>
                                      </p:tavLst>
                                    </p:anim>
                                    <p:anim calcmode="lin" valueType="num">
                                      <p:cBhvr additive="base">
                                        <p:cTn id="8" dur="500" fill="hold"/>
                                        <p:tgtEl>
                                          <p:spTgt spid="9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down)">
                                      <p:cBhvr>
                                        <p:cTn id="12" dur="1000"/>
                                        <p:tgtEl>
                                          <p:spTgt spid="29"/>
                                        </p:tgtEl>
                                      </p:cBhvr>
                                    </p:animEffect>
                                  </p:childTnLst>
                                </p:cTn>
                              </p:par>
                            </p:childTnLst>
                          </p:cTn>
                        </p:par>
                        <p:par>
                          <p:cTn id="13" fill="hold">
                            <p:stCondLst>
                              <p:cond delay="1500"/>
                            </p:stCondLst>
                            <p:childTnLst>
                              <p:par>
                                <p:cTn id="14" presetID="23" presetClass="entr" presetSubtype="16" fill="hold"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p:cTn id="16" dur="500" fill="hold"/>
                                        <p:tgtEl>
                                          <p:spTgt spid="74"/>
                                        </p:tgtEl>
                                        <p:attrNameLst>
                                          <p:attrName>ppt_w</p:attrName>
                                        </p:attrNameLst>
                                      </p:cBhvr>
                                      <p:tavLst>
                                        <p:tav tm="0">
                                          <p:val>
                                            <p:fltVal val="0"/>
                                          </p:val>
                                        </p:tav>
                                        <p:tav tm="100000">
                                          <p:val>
                                            <p:strVal val="#ppt_w"/>
                                          </p:val>
                                        </p:tav>
                                      </p:tavLst>
                                    </p:anim>
                                    <p:anim calcmode="lin" valueType="num">
                                      <p:cBhvr>
                                        <p:cTn id="17" dur="500" fill="hold"/>
                                        <p:tgtEl>
                                          <p:spTgt spid="74"/>
                                        </p:tgtEl>
                                        <p:attrNameLst>
                                          <p:attrName>ppt_h</p:attrName>
                                        </p:attrNameLst>
                                      </p:cBhvr>
                                      <p:tavLst>
                                        <p:tav tm="0">
                                          <p:val>
                                            <p:fltVal val="0"/>
                                          </p:val>
                                        </p:tav>
                                        <p:tav tm="100000">
                                          <p:val>
                                            <p:strVal val="#ppt_h"/>
                                          </p:val>
                                        </p:tav>
                                      </p:tavLst>
                                    </p:anim>
                                  </p:childTnLst>
                                </p:cTn>
                              </p:par>
                            </p:childTnLst>
                          </p:cTn>
                        </p:par>
                        <p:par>
                          <p:cTn id="18" fill="hold">
                            <p:stCondLst>
                              <p:cond delay="2000"/>
                            </p:stCondLst>
                            <p:childTnLst>
                              <p:par>
                                <p:cTn id="19" presetID="23" presetClass="entr" presetSubtype="16" fill="hold" nodeType="afterEffect">
                                  <p:stCondLst>
                                    <p:cond delay="0"/>
                                  </p:stCondLst>
                                  <p:childTnLst>
                                    <p:set>
                                      <p:cBhvr>
                                        <p:cTn id="20" dur="1" fill="hold">
                                          <p:stCondLst>
                                            <p:cond delay="0"/>
                                          </p:stCondLst>
                                        </p:cTn>
                                        <p:tgtEl>
                                          <p:spTgt spid="81"/>
                                        </p:tgtEl>
                                        <p:attrNameLst>
                                          <p:attrName>style.visibility</p:attrName>
                                        </p:attrNameLst>
                                      </p:cBhvr>
                                      <p:to>
                                        <p:strVal val="visible"/>
                                      </p:to>
                                    </p:set>
                                    <p:anim calcmode="lin" valueType="num">
                                      <p:cBhvr>
                                        <p:cTn id="21" dur="500" fill="hold"/>
                                        <p:tgtEl>
                                          <p:spTgt spid="81"/>
                                        </p:tgtEl>
                                        <p:attrNameLst>
                                          <p:attrName>ppt_w</p:attrName>
                                        </p:attrNameLst>
                                      </p:cBhvr>
                                      <p:tavLst>
                                        <p:tav tm="0">
                                          <p:val>
                                            <p:fltVal val="0"/>
                                          </p:val>
                                        </p:tav>
                                        <p:tav tm="100000">
                                          <p:val>
                                            <p:strVal val="#ppt_w"/>
                                          </p:val>
                                        </p:tav>
                                      </p:tavLst>
                                    </p:anim>
                                    <p:anim calcmode="lin" valueType="num">
                                      <p:cBhvr>
                                        <p:cTn id="22" dur="500" fill="hold"/>
                                        <p:tgtEl>
                                          <p:spTgt spid="81"/>
                                        </p:tgtEl>
                                        <p:attrNameLst>
                                          <p:attrName>ppt_h</p:attrName>
                                        </p:attrNameLst>
                                      </p:cBhvr>
                                      <p:tavLst>
                                        <p:tav tm="0">
                                          <p:val>
                                            <p:fltVal val="0"/>
                                          </p:val>
                                        </p:tav>
                                        <p:tav tm="100000">
                                          <p:val>
                                            <p:strVal val="#ppt_h"/>
                                          </p:val>
                                        </p:tav>
                                      </p:tavLst>
                                    </p:anim>
                                  </p:childTnLst>
                                </p:cTn>
                              </p:par>
                            </p:childTnLst>
                          </p:cTn>
                        </p:par>
                        <p:par>
                          <p:cTn id="23" fill="hold">
                            <p:stCondLst>
                              <p:cond delay="2500"/>
                            </p:stCondLst>
                            <p:childTnLst>
                              <p:par>
                                <p:cTn id="24" presetID="23" presetClass="entr" presetSubtype="16"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 calcmode="lin" valueType="num">
                                      <p:cBhvr>
                                        <p:cTn id="26" dur="500" fill="hold"/>
                                        <p:tgtEl>
                                          <p:spTgt spid="87"/>
                                        </p:tgtEl>
                                        <p:attrNameLst>
                                          <p:attrName>ppt_w</p:attrName>
                                        </p:attrNameLst>
                                      </p:cBhvr>
                                      <p:tavLst>
                                        <p:tav tm="0">
                                          <p:val>
                                            <p:fltVal val="0"/>
                                          </p:val>
                                        </p:tav>
                                        <p:tav tm="100000">
                                          <p:val>
                                            <p:strVal val="#ppt_w"/>
                                          </p:val>
                                        </p:tav>
                                      </p:tavLst>
                                    </p:anim>
                                    <p:anim calcmode="lin" valueType="num">
                                      <p:cBhvr>
                                        <p:cTn id="27" dur="500" fill="hold"/>
                                        <p:tgtEl>
                                          <p:spTgt spid="87"/>
                                        </p:tgtEl>
                                        <p:attrNameLst>
                                          <p:attrName>ppt_h</p:attrName>
                                        </p:attrNameLst>
                                      </p:cBhvr>
                                      <p:tavLst>
                                        <p:tav tm="0">
                                          <p:val>
                                            <p:fltVal val="0"/>
                                          </p:val>
                                        </p:tav>
                                        <p:tav tm="100000">
                                          <p:val>
                                            <p:strVal val="#ppt_h"/>
                                          </p:val>
                                        </p:tav>
                                      </p:tavLst>
                                    </p:anim>
                                  </p:childTnLst>
                                </p:cTn>
                              </p:par>
                            </p:childTnLst>
                          </p:cTn>
                        </p:par>
                        <p:par>
                          <p:cTn id="28" fill="hold">
                            <p:stCondLst>
                              <p:cond delay="3000"/>
                            </p:stCondLst>
                            <p:childTnLst>
                              <p:par>
                                <p:cTn id="29" presetID="23" presetClass="entr" presetSubtype="16"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childTnLst>
                          </p:cTn>
                        </p:par>
                        <p:par>
                          <p:cTn id="33" fill="hold">
                            <p:stCondLst>
                              <p:cond delay="3500"/>
                            </p:stCondLst>
                            <p:childTnLst>
                              <p:par>
                                <p:cTn id="34" presetID="23" presetClass="entr" presetSubtype="16" fill="hold" nodeType="afterEffect">
                                  <p:stCondLst>
                                    <p:cond delay="0"/>
                                  </p:stCondLst>
                                  <p:childTnLst>
                                    <p:set>
                                      <p:cBhvr>
                                        <p:cTn id="35" dur="1" fill="hold">
                                          <p:stCondLst>
                                            <p:cond delay="0"/>
                                          </p:stCondLst>
                                        </p:cTn>
                                        <p:tgtEl>
                                          <p:spTgt spid="68"/>
                                        </p:tgtEl>
                                        <p:attrNameLst>
                                          <p:attrName>style.visibility</p:attrName>
                                        </p:attrNameLst>
                                      </p:cBhvr>
                                      <p:to>
                                        <p:strVal val="visible"/>
                                      </p:to>
                                    </p:set>
                                    <p:anim calcmode="lin" valueType="num">
                                      <p:cBhvr>
                                        <p:cTn id="36" dur="500" fill="hold"/>
                                        <p:tgtEl>
                                          <p:spTgt spid="68"/>
                                        </p:tgtEl>
                                        <p:attrNameLst>
                                          <p:attrName>ppt_w</p:attrName>
                                        </p:attrNameLst>
                                      </p:cBhvr>
                                      <p:tavLst>
                                        <p:tav tm="0">
                                          <p:val>
                                            <p:fltVal val="0"/>
                                          </p:val>
                                        </p:tav>
                                        <p:tav tm="100000">
                                          <p:val>
                                            <p:strVal val="#ppt_w"/>
                                          </p:val>
                                        </p:tav>
                                      </p:tavLst>
                                    </p:anim>
                                    <p:anim calcmode="lin" valueType="num">
                                      <p:cBhvr>
                                        <p:cTn id="37" dur="500" fill="hold"/>
                                        <p:tgtEl>
                                          <p:spTgt spid="68"/>
                                        </p:tgtEl>
                                        <p:attrNameLst>
                                          <p:attrName>ppt_h</p:attrName>
                                        </p:attrNameLst>
                                      </p:cBhvr>
                                      <p:tavLst>
                                        <p:tav tm="0">
                                          <p:val>
                                            <p:fltVal val="0"/>
                                          </p:val>
                                        </p:tav>
                                        <p:tav tm="100000">
                                          <p:val>
                                            <p:strVal val="#ppt_h"/>
                                          </p:val>
                                        </p:tav>
                                      </p:tavLst>
                                    </p:anim>
                                  </p:childTnLst>
                                </p:cTn>
                              </p:par>
                            </p:childTnLst>
                          </p:cTn>
                        </p:par>
                        <p:par>
                          <p:cTn id="38" fill="hold">
                            <p:stCondLst>
                              <p:cond delay="4000"/>
                            </p:stCondLst>
                            <p:childTnLst>
                              <p:par>
                                <p:cTn id="39" presetID="12" presetClass="entr" presetSubtype="4"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slide(fromBottom)">
                                      <p:cBhvr>
                                        <p:cTn id="41" dur="500"/>
                                        <p:tgtEl>
                                          <p:spTgt spid="19"/>
                                        </p:tgtEl>
                                      </p:cBhvr>
                                    </p:animEffect>
                                  </p:childTnLst>
                                </p:cTn>
                              </p:par>
                              <p:par>
                                <p:cTn id="42" presetID="12" presetClass="entr" presetSubtype="4" fill="hold" nodeType="withEffect">
                                  <p:stCondLst>
                                    <p:cond delay="500"/>
                                  </p:stCondLst>
                                  <p:childTnLst>
                                    <p:set>
                                      <p:cBhvr>
                                        <p:cTn id="43" dur="1" fill="hold">
                                          <p:stCondLst>
                                            <p:cond delay="0"/>
                                          </p:stCondLst>
                                        </p:cTn>
                                        <p:tgtEl>
                                          <p:spTgt spid="14"/>
                                        </p:tgtEl>
                                        <p:attrNameLst>
                                          <p:attrName>style.visibility</p:attrName>
                                        </p:attrNameLst>
                                      </p:cBhvr>
                                      <p:to>
                                        <p:strVal val="visible"/>
                                      </p:to>
                                    </p:set>
                                    <p:animEffect transition="in" filter="slide(fromBottom)">
                                      <p:cBhvr>
                                        <p:cTn id="44" dur="500"/>
                                        <p:tgtEl>
                                          <p:spTgt spid="14"/>
                                        </p:tgtEl>
                                      </p:cBhvr>
                                    </p:animEffect>
                                  </p:childTnLst>
                                </p:cTn>
                              </p:par>
                              <p:par>
                                <p:cTn id="45" presetID="12" presetClass="entr" presetSubtype="4" fill="hold" nodeType="withEffect">
                                  <p:stCondLst>
                                    <p:cond delay="250"/>
                                  </p:stCondLst>
                                  <p:childTnLst>
                                    <p:set>
                                      <p:cBhvr>
                                        <p:cTn id="46" dur="1" fill="hold">
                                          <p:stCondLst>
                                            <p:cond delay="0"/>
                                          </p:stCondLst>
                                        </p:cTn>
                                        <p:tgtEl>
                                          <p:spTgt spid="9"/>
                                        </p:tgtEl>
                                        <p:attrNameLst>
                                          <p:attrName>style.visibility</p:attrName>
                                        </p:attrNameLst>
                                      </p:cBhvr>
                                      <p:to>
                                        <p:strVal val="visible"/>
                                      </p:to>
                                    </p:set>
                                    <p:animEffect transition="in" filter="slide(fromBottom)">
                                      <p:cBhvr>
                                        <p:cTn id="47" dur="500"/>
                                        <p:tgtEl>
                                          <p:spTgt spid="9"/>
                                        </p:tgtEl>
                                      </p:cBhvr>
                                    </p:animEffect>
                                  </p:childTnLst>
                                </p:cTn>
                              </p:par>
                              <p:par>
                                <p:cTn id="48" presetID="12" presetClass="entr" presetSubtype="4" fill="hold" nodeType="withEffect">
                                  <p:stCondLst>
                                    <p:cond delay="500"/>
                                  </p:stCondLst>
                                  <p:childTnLst>
                                    <p:set>
                                      <p:cBhvr>
                                        <p:cTn id="49" dur="1" fill="hold">
                                          <p:stCondLst>
                                            <p:cond delay="0"/>
                                          </p:stCondLst>
                                        </p:cTn>
                                        <p:tgtEl>
                                          <p:spTgt spid="24"/>
                                        </p:tgtEl>
                                        <p:attrNameLst>
                                          <p:attrName>style.visibility</p:attrName>
                                        </p:attrNameLst>
                                      </p:cBhvr>
                                      <p:to>
                                        <p:strVal val="visible"/>
                                      </p:to>
                                    </p:set>
                                    <p:animEffect transition="in" filter="slide(fromBottom)">
                                      <p:cBhvr>
                                        <p:cTn id="50" dur="500"/>
                                        <p:tgtEl>
                                          <p:spTgt spid="24"/>
                                        </p:tgtEl>
                                      </p:cBhvr>
                                    </p:animEffect>
                                  </p:childTnLst>
                                </p:cTn>
                              </p:par>
                            </p:childTnLst>
                          </p:cTn>
                        </p:par>
                        <p:par>
                          <p:cTn id="51" fill="hold">
                            <p:stCondLst>
                              <p:cond delay="4500"/>
                            </p:stCondLst>
                            <p:childTnLst>
                              <p:par>
                                <p:cTn id="52" presetID="12" presetClass="entr" presetSubtype="8" fill="hold" grpId="0" nodeType="afterEffect">
                                  <p:stCondLst>
                                    <p:cond delay="250"/>
                                  </p:stCondLst>
                                  <p:childTnLst>
                                    <p:set>
                                      <p:cBhvr>
                                        <p:cTn id="53" dur="1" fill="hold">
                                          <p:stCondLst>
                                            <p:cond delay="0"/>
                                          </p:stCondLst>
                                        </p:cTn>
                                        <p:tgtEl>
                                          <p:spTgt spid="32"/>
                                        </p:tgtEl>
                                        <p:attrNameLst>
                                          <p:attrName>style.visibility</p:attrName>
                                        </p:attrNameLst>
                                      </p:cBhvr>
                                      <p:to>
                                        <p:strVal val="visible"/>
                                      </p:to>
                                    </p:set>
                                    <p:animEffect transition="in" filter="slide(fromLeft)">
                                      <p:cBhvr>
                                        <p:cTn id="54" dur="500"/>
                                        <p:tgtEl>
                                          <p:spTgt spid="32"/>
                                        </p:tgtEl>
                                      </p:cBhvr>
                                    </p:animEffect>
                                  </p:childTnLst>
                                </p:cTn>
                              </p:par>
                              <p:par>
                                <p:cTn id="55" presetID="12" presetClass="entr" presetSubtype="8" fill="hold" grpId="0" nodeType="withEffect">
                                  <p:stCondLst>
                                    <p:cond delay="250"/>
                                  </p:stCondLst>
                                  <p:childTnLst>
                                    <p:set>
                                      <p:cBhvr>
                                        <p:cTn id="56" dur="1" fill="hold">
                                          <p:stCondLst>
                                            <p:cond delay="0"/>
                                          </p:stCondLst>
                                        </p:cTn>
                                        <p:tgtEl>
                                          <p:spTgt spid="31"/>
                                        </p:tgtEl>
                                        <p:attrNameLst>
                                          <p:attrName>style.visibility</p:attrName>
                                        </p:attrNameLst>
                                      </p:cBhvr>
                                      <p:to>
                                        <p:strVal val="visible"/>
                                      </p:to>
                                    </p:set>
                                    <p:animEffect transition="in" filter="slide(fromLeft)">
                                      <p:cBhvr>
                                        <p:cTn id="57" dur="500"/>
                                        <p:tgtEl>
                                          <p:spTgt spid="31"/>
                                        </p:tgtEl>
                                      </p:cBhvr>
                                    </p:animEffect>
                                  </p:childTnLst>
                                </p:cTn>
                              </p:par>
                            </p:childTnLst>
                          </p:cTn>
                        </p:par>
                        <p:par>
                          <p:cTn id="58" fill="hold">
                            <p:stCondLst>
                              <p:cond delay="5250"/>
                            </p:stCondLst>
                            <p:childTnLst>
                              <p:par>
                                <p:cTn id="59" presetID="12" presetClass="entr" presetSubtype="2" fill="hold" grpId="0"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p:tgtEl>
                                          <p:spTgt spid="40"/>
                                        </p:tgtEl>
                                        <p:attrNameLst>
                                          <p:attrName>ppt_x</p:attrName>
                                        </p:attrNameLst>
                                      </p:cBhvr>
                                      <p:tavLst>
                                        <p:tav tm="0">
                                          <p:val>
                                            <p:strVal val="#ppt_x+#ppt_w*1.125000"/>
                                          </p:val>
                                        </p:tav>
                                        <p:tav tm="100000">
                                          <p:val>
                                            <p:strVal val="#ppt_x"/>
                                          </p:val>
                                        </p:tav>
                                      </p:tavLst>
                                    </p:anim>
                                    <p:animEffect transition="in" filter="wipe(left)">
                                      <p:cBhvr>
                                        <p:cTn id="62" dur="500"/>
                                        <p:tgtEl>
                                          <p:spTgt spid="40"/>
                                        </p:tgtEl>
                                      </p:cBhvr>
                                    </p:animEffect>
                                  </p:childTnLst>
                                </p:cTn>
                              </p:par>
                              <p:par>
                                <p:cTn id="63" presetID="12" presetClass="entr" presetSubtype="2"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p:tgtEl>
                                          <p:spTgt spid="39"/>
                                        </p:tgtEl>
                                        <p:attrNameLst>
                                          <p:attrName>ppt_x</p:attrName>
                                        </p:attrNameLst>
                                      </p:cBhvr>
                                      <p:tavLst>
                                        <p:tav tm="0">
                                          <p:val>
                                            <p:strVal val="#ppt_x+#ppt_w*1.125000"/>
                                          </p:val>
                                        </p:tav>
                                        <p:tav tm="100000">
                                          <p:val>
                                            <p:strVal val="#ppt_x"/>
                                          </p:val>
                                        </p:tav>
                                      </p:tavLst>
                                    </p:anim>
                                    <p:animEffect transition="in" filter="wipe(left)">
                                      <p:cBhvr>
                                        <p:cTn id="66" dur="500"/>
                                        <p:tgtEl>
                                          <p:spTgt spid="39"/>
                                        </p:tgtEl>
                                      </p:cBhvr>
                                    </p:animEffect>
                                  </p:childTnLst>
                                </p:cTn>
                              </p:par>
                            </p:childTnLst>
                          </p:cTn>
                        </p:par>
                        <p:par>
                          <p:cTn id="67" fill="hold">
                            <p:stCondLst>
                              <p:cond delay="5750"/>
                            </p:stCondLst>
                            <p:childTnLst>
                              <p:par>
                                <p:cTn id="68" presetID="12" presetClass="entr" presetSubtype="8" fill="hold" grpId="0" nodeType="afterEffect">
                                  <p:stCondLst>
                                    <p:cond delay="0"/>
                                  </p:stCondLst>
                                  <p:childTnLst>
                                    <p:set>
                                      <p:cBhvr>
                                        <p:cTn id="69" dur="1" fill="hold">
                                          <p:stCondLst>
                                            <p:cond delay="0"/>
                                          </p:stCondLst>
                                        </p:cTn>
                                        <p:tgtEl>
                                          <p:spTgt spid="34"/>
                                        </p:tgtEl>
                                        <p:attrNameLst>
                                          <p:attrName>style.visibility</p:attrName>
                                        </p:attrNameLst>
                                      </p:cBhvr>
                                      <p:to>
                                        <p:strVal val="visible"/>
                                      </p:to>
                                    </p:set>
                                    <p:anim calcmode="lin" valueType="num">
                                      <p:cBhvr additive="base">
                                        <p:cTn id="70" dur="500"/>
                                        <p:tgtEl>
                                          <p:spTgt spid="34"/>
                                        </p:tgtEl>
                                        <p:attrNameLst>
                                          <p:attrName>ppt_x</p:attrName>
                                        </p:attrNameLst>
                                      </p:cBhvr>
                                      <p:tavLst>
                                        <p:tav tm="0">
                                          <p:val>
                                            <p:strVal val="#ppt_x-#ppt_w*1.125000"/>
                                          </p:val>
                                        </p:tav>
                                        <p:tav tm="100000">
                                          <p:val>
                                            <p:strVal val="#ppt_x"/>
                                          </p:val>
                                        </p:tav>
                                      </p:tavLst>
                                    </p:anim>
                                    <p:animEffect transition="in" filter="wipe(right)">
                                      <p:cBhvr>
                                        <p:cTn id="71" dur="500"/>
                                        <p:tgtEl>
                                          <p:spTgt spid="34"/>
                                        </p:tgtEl>
                                      </p:cBhvr>
                                    </p:animEffect>
                                  </p:childTnLst>
                                </p:cTn>
                              </p:par>
                              <p:par>
                                <p:cTn id="72" presetID="12" presetClass="entr" presetSubtype="8"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 calcmode="lin" valueType="num">
                                      <p:cBhvr additive="base">
                                        <p:cTn id="74" dur="500"/>
                                        <p:tgtEl>
                                          <p:spTgt spid="33"/>
                                        </p:tgtEl>
                                        <p:attrNameLst>
                                          <p:attrName>ppt_x</p:attrName>
                                        </p:attrNameLst>
                                      </p:cBhvr>
                                      <p:tavLst>
                                        <p:tav tm="0">
                                          <p:val>
                                            <p:strVal val="#ppt_x-#ppt_w*1.125000"/>
                                          </p:val>
                                        </p:tav>
                                        <p:tav tm="100000">
                                          <p:val>
                                            <p:strVal val="#ppt_x"/>
                                          </p:val>
                                        </p:tav>
                                      </p:tavLst>
                                    </p:anim>
                                    <p:animEffect transition="in" filter="wipe(right)">
                                      <p:cBhvr>
                                        <p:cTn id="75" dur="500"/>
                                        <p:tgtEl>
                                          <p:spTgt spid="33"/>
                                        </p:tgtEl>
                                      </p:cBhvr>
                                    </p:animEffect>
                                  </p:childTnLst>
                                </p:cTn>
                              </p:par>
                            </p:childTnLst>
                          </p:cTn>
                        </p:par>
                        <p:par>
                          <p:cTn id="76" fill="hold">
                            <p:stCondLst>
                              <p:cond delay="6250"/>
                            </p:stCondLst>
                            <p:childTnLst>
                              <p:par>
                                <p:cTn id="77" presetID="12" presetClass="entr" presetSubtype="2" fill="hold" grpId="0" nodeType="afterEffect">
                                  <p:stCondLst>
                                    <p:cond delay="0"/>
                                  </p:stCondLst>
                                  <p:childTnLst>
                                    <p:set>
                                      <p:cBhvr>
                                        <p:cTn id="78" dur="1" fill="hold">
                                          <p:stCondLst>
                                            <p:cond delay="0"/>
                                          </p:stCondLst>
                                        </p:cTn>
                                        <p:tgtEl>
                                          <p:spTgt spid="36"/>
                                        </p:tgtEl>
                                        <p:attrNameLst>
                                          <p:attrName>style.visibility</p:attrName>
                                        </p:attrNameLst>
                                      </p:cBhvr>
                                      <p:to>
                                        <p:strVal val="visible"/>
                                      </p:to>
                                    </p:set>
                                    <p:anim calcmode="lin" valueType="num">
                                      <p:cBhvr additive="base">
                                        <p:cTn id="79" dur="500"/>
                                        <p:tgtEl>
                                          <p:spTgt spid="36"/>
                                        </p:tgtEl>
                                        <p:attrNameLst>
                                          <p:attrName>ppt_x</p:attrName>
                                        </p:attrNameLst>
                                      </p:cBhvr>
                                      <p:tavLst>
                                        <p:tav tm="0">
                                          <p:val>
                                            <p:strVal val="#ppt_x+#ppt_w*1.125000"/>
                                          </p:val>
                                        </p:tav>
                                        <p:tav tm="100000">
                                          <p:val>
                                            <p:strVal val="#ppt_x"/>
                                          </p:val>
                                        </p:tav>
                                      </p:tavLst>
                                    </p:anim>
                                    <p:animEffect transition="in" filter="wipe(left)">
                                      <p:cBhvr>
                                        <p:cTn id="80" dur="500"/>
                                        <p:tgtEl>
                                          <p:spTgt spid="36"/>
                                        </p:tgtEl>
                                      </p:cBhvr>
                                    </p:animEffect>
                                  </p:childTnLst>
                                </p:cTn>
                              </p:par>
                              <p:par>
                                <p:cTn id="81" presetID="12" presetClass="entr" presetSubtype="2"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 calcmode="lin" valueType="num">
                                      <p:cBhvr additive="base">
                                        <p:cTn id="83" dur="500"/>
                                        <p:tgtEl>
                                          <p:spTgt spid="35"/>
                                        </p:tgtEl>
                                        <p:attrNameLst>
                                          <p:attrName>ppt_x</p:attrName>
                                        </p:attrNameLst>
                                      </p:cBhvr>
                                      <p:tavLst>
                                        <p:tav tm="0">
                                          <p:val>
                                            <p:strVal val="#ppt_x+#ppt_w*1.125000"/>
                                          </p:val>
                                        </p:tav>
                                        <p:tav tm="100000">
                                          <p:val>
                                            <p:strVal val="#ppt_x"/>
                                          </p:val>
                                        </p:tav>
                                      </p:tavLst>
                                    </p:anim>
                                    <p:animEffect transition="in" filter="wipe(left)">
                                      <p:cBhvr>
                                        <p:cTn id="84" dur="500"/>
                                        <p:tgtEl>
                                          <p:spTgt spid="35"/>
                                        </p:tgtEl>
                                      </p:cBhvr>
                                    </p:animEffect>
                                  </p:childTnLst>
                                </p:cTn>
                              </p:par>
                            </p:childTnLst>
                          </p:cTn>
                        </p:par>
                        <p:par>
                          <p:cTn id="85" fill="hold">
                            <p:stCondLst>
                              <p:cond delay="6750"/>
                            </p:stCondLst>
                            <p:childTnLst>
                              <p:par>
                                <p:cTn id="86" presetID="10" presetClass="entr" presetSubtype="0" fill="hold" grpId="0" nodeType="afterEffect">
                                  <p:stCondLst>
                                    <p:cond delay="0"/>
                                  </p:stCondLst>
                                  <p:childTnLst>
                                    <p:set>
                                      <p:cBhvr>
                                        <p:cTn id="87" dur="1" fill="hold">
                                          <p:stCondLst>
                                            <p:cond delay="0"/>
                                          </p:stCondLst>
                                        </p:cTn>
                                        <p:tgtEl>
                                          <p:spTgt spid="30"/>
                                        </p:tgtEl>
                                        <p:attrNameLst>
                                          <p:attrName>style.visibility</p:attrName>
                                        </p:attrNameLst>
                                      </p:cBhvr>
                                      <p:to>
                                        <p:strVal val="visible"/>
                                      </p:to>
                                    </p:set>
                                    <p:animEffect transition="in" filter="fade">
                                      <p:cBhvr>
                                        <p:cTn id="8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99" grpId="0" bldLvl="0" animBg="1"/>
      <p:bldP spid="30" grpId="0"/>
      <p:bldP spid="31" grpId="0"/>
      <p:bldP spid="32" grpId="0"/>
      <p:bldP spid="33" grpId="0"/>
      <p:bldP spid="34" grpId="0"/>
      <p:bldP spid="35" grpId="0"/>
      <p:bldP spid="36" grpId="0"/>
      <p:bldP spid="39" grpId="0"/>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公共服务介绍</a:t>
            </a:r>
            <a:r>
              <a:rPr lang="en-US" altLang="zh-CN" dirty="0"/>
              <a:t>-</a:t>
            </a:r>
            <a:r>
              <a:rPr lang="zh-CN" altLang="en-US" dirty="0"/>
              <a:t>后端服务</a:t>
            </a:r>
            <a:endParaRPr lang="zh-CN" altLang="en-US" dirty="0"/>
          </a:p>
        </p:txBody>
      </p:sp>
      <p:graphicFrame>
        <p:nvGraphicFramePr>
          <p:cNvPr id="4" name="图示 3"/>
          <p:cNvGraphicFramePr>
            <a:graphicFrameLocks noGrp="1"/>
          </p:cNvGraphicFramePr>
          <p:nvPr/>
        </p:nvGraphicFramePr>
        <p:xfrm>
          <a:off x="641985" y="1272540"/>
          <a:ext cx="10907395" cy="508444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51910" y="3127218"/>
            <a:ext cx="5183971" cy="600075"/>
          </a:xfrm>
        </p:spPr>
        <p:txBody>
          <a:bodyPr/>
          <a:lstStyle/>
          <a:p>
            <a:r>
              <a:rPr lang="zh-CN" altLang="en-US" sz="2800" b="1" dirty="0">
                <a:sym typeface="+mn-ea"/>
              </a:rPr>
              <a:t>公共服务设计思路</a:t>
            </a:r>
            <a:endParaRPr lang="zh-CN" altLang="en-US" sz="2800" dirty="0"/>
          </a:p>
        </p:txBody>
      </p:sp>
      <p:sp>
        <p:nvSpPr>
          <p:cNvPr id="4" name="文本占位符 3"/>
          <p:cNvSpPr>
            <a:spLocks noGrp="1"/>
          </p:cNvSpPr>
          <p:nvPr>
            <p:ph type="body" sz="quarter" idx="13"/>
          </p:nvPr>
        </p:nvSpPr>
        <p:spPr/>
        <p:txBody>
          <a:bodyPr/>
          <a:lstStyle/>
          <a:p>
            <a:r>
              <a:rPr lang="en-US" altLang="zh-CN"/>
              <a:t>03</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公共服务设计思路</a:t>
            </a:r>
            <a:endParaRPr lang="zh-CN" altLang="en-US" dirty="0"/>
          </a:p>
        </p:txBody>
      </p:sp>
      <p:sp>
        <p:nvSpPr>
          <p:cNvPr id="28676" name="TextBox 1"/>
          <p:cNvSpPr txBox="1"/>
          <p:nvPr/>
        </p:nvSpPr>
        <p:spPr>
          <a:xfrm>
            <a:off x="414020" y="1216343"/>
            <a:ext cx="7696200" cy="1568450"/>
          </a:xfrm>
          <a:prstGeom prst="rect">
            <a:avLst/>
          </a:prstGeom>
          <a:noFill/>
          <a:ln w="9525">
            <a:noFill/>
          </a:ln>
        </p:spPr>
        <p:txBody>
          <a:bodyPr>
            <a:spAutoFit/>
          </a:bodyPr>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公共服务包括后端接口和前端界面，应用系统接入可根据需求选择接入后端或者前后端成套接入。</a:t>
            </a:r>
            <a:endPar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后端接入：采用调用</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Restful</a:t>
            </a:r>
            <a:r>
              <a:rPr lang="zh-CN" altLang="en-US"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接口方式；集成</a:t>
            </a:r>
            <a:r>
              <a:rPr lang="en-US" altLang="zh-CN" sz="160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SDK</a:t>
            </a:r>
            <a:endParaRPr lang="en-US" altLang="zh-CN" sz="1600" dirty="0">
              <a:latin typeface="Arial" panose="020B0604020202020204" pitchFamily="34" charset="0"/>
            </a:endParaRPr>
          </a:p>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前端接入：</a:t>
            </a:r>
            <a:r>
              <a:rPr lang="zh-CN" altLang="en-US" sz="1600" dirty="0">
                <a:solidFill>
                  <a:srgbClr val="FF0000"/>
                </a:solidFill>
                <a:latin typeface="Arial" panose="020B0604020202020204" pitchFamily="34" charset="0"/>
              </a:rPr>
              <a:t>采用页面跳转方式；</a:t>
            </a:r>
            <a:endParaRPr lang="zh-CN" altLang="en-US" sz="1600" dirty="0">
              <a:solidFill>
                <a:srgbClr val="FF0000"/>
              </a:solidFill>
              <a:latin typeface="Arial" panose="020B0604020202020204" pitchFamily="34" charset="0"/>
            </a:endParaRPr>
          </a:p>
        </p:txBody>
      </p:sp>
      <p:pic>
        <p:nvPicPr>
          <p:cNvPr id="5" name="图片 4" descr="图片7"/>
          <p:cNvPicPr>
            <a:picLocks noChangeAspect="1"/>
          </p:cNvPicPr>
          <p:nvPr/>
        </p:nvPicPr>
        <p:blipFill>
          <a:blip r:embed="rId1"/>
          <a:stretch>
            <a:fillRect/>
          </a:stretch>
        </p:blipFill>
        <p:spPr>
          <a:xfrm>
            <a:off x="403225" y="2884805"/>
            <a:ext cx="7706995" cy="3642360"/>
          </a:xfrm>
          <a:prstGeom prst="rect">
            <a:avLst/>
          </a:prstGeom>
        </p:spPr>
      </p:pic>
      <p:sp>
        <p:nvSpPr>
          <p:cNvPr id="6" name="TextBox 1"/>
          <p:cNvSpPr txBox="1"/>
          <p:nvPr/>
        </p:nvSpPr>
        <p:spPr>
          <a:xfrm>
            <a:off x="8576310" y="5006340"/>
            <a:ext cx="3029585" cy="922020"/>
          </a:xfrm>
          <a:prstGeom prst="rect">
            <a:avLst/>
          </a:prstGeom>
          <a:noFill/>
          <a:ln w="9525">
            <a:noFill/>
          </a:ln>
        </p:spPr>
        <p:txBody>
          <a:bodyPr wrap="square">
            <a:spAutoFit/>
          </a:bodyPr>
          <a:p>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目前移动端暂不支持</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SSO</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集成，使用</a:t>
            </a:r>
            <a:r>
              <a:rPr lang="en-US" altLang="zh-CN"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Restful</a:t>
            </a:r>
            <a:r>
              <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接口调用方式接入</a:t>
            </a:r>
            <a:endParaRPr lang="zh-CN" altLang="en-US"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 name="TextBox 4"/>
          <p:cNvSpPr txBox="1"/>
          <p:nvPr/>
        </p:nvSpPr>
        <p:spPr>
          <a:xfrm>
            <a:off x="8460105" y="2735580"/>
            <a:ext cx="3261995" cy="2028190"/>
          </a:xfrm>
          <a:prstGeom prst="rect">
            <a:avLst/>
          </a:prstGeom>
          <a:noFill/>
        </p:spPr>
        <p:txBody>
          <a:bodyPr wrap="square">
            <a:spAutoFit/>
          </a:bodyPr>
          <a:p>
            <a:pPr marR="0" defTabSz="914400">
              <a:lnSpc>
                <a:spcPct val="140000"/>
              </a:lnSpc>
              <a:buClrTx/>
              <a:buSzTx/>
              <a:buFontTx/>
              <a:buNone/>
              <a:defRPr/>
            </a:pP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各服务之间遵循原则：</a:t>
            </a:r>
            <a:endPar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lnSpc>
                <a:spcPct val="140000"/>
              </a:lnSpc>
              <a:buClrTx/>
              <a:buSzTx/>
              <a:buFont typeface="+mj-lt"/>
              <a:buAutoNum type="arabicPeriod"/>
              <a:defRPr/>
            </a:pP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独立项目开发、支持独立部署</a:t>
            </a:r>
            <a:endPar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lnSpc>
                <a:spcPct val="140000"/>
              </a:lnSpc>
              <a:buClrTx/>
              <a:buSzTx/>
              <a:buFont typeface="+mj-lt"/>
              <a:buAutoNum type="arabicPeriod"/>
              <a:defRPr/>
            </a:pP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顶部导航需要保持一致</a:t>
            </a:r>
            <a:endPar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lnSpc>
                <a:spcPct val="140000"/>
              </a:lnSpc>
              <a:buClrTx/>
              <a:buSzTx/>
              <a:buFont typeface="+mj-lt"/>
              <a:buAutoNum type="arabicPeriod"/>
              <a:defRPr/>
            </a:pP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需要集成</a:t>
            </a:r>
            <a:r>
              <a:rPr kumimoji="0" lang="en-US" altLang="zh-CN" sz="1600" kern="1200" cap="none" spc="0" normalizeH="0" baseline="0" noProof="0" dirty="0" err="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sso</a:t>
            </a: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服务</a:t>
            </a:r>
            <a:endPar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marR="0" indent="-342900" defTabSz="914400">
              <a:lnSpc>
                <a:spcPct val="140000"/>
              </a:lnSpc>
              <a:buClrTx/>
              <a:buSzTx/>
              <a:buFont typeface="+mj-lt"/>
              <a:buAutoNum type="arabicPeriod"/>
              <a:defRPr/>
            </a:pP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需要采用统一</a:t>
            </a:r>
            <a:r>
              <a:rPr kumimoji="0" lang="en-US" altLang="zh-CN"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UI</a:t>
            </a:r>
            <a:r>
              <a:rPr kumimoji="0" lang="zh-CN" altLang="en-US" sz="1600" kern="1200" cap="none" spc="0" normalizeH="0" baseline="0" noProof="0"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设计</a:t>
            </a:r>
            <a:r>
              <a:rPr kumimoji="0" lang="zh-CN" altLang="en-US" sz="1600" kern="1200" cap="none" spc="0" normalizeH="0" baseline="0" noProof="0" dirty="0">
                <a:latin typeface="+mn-ea"/>
                <a:cs typeface="+mn-ea"/>
              </a:rPr>
              <a:t>规范</a:t>
            </a:r>
            <a:endParaRPr kumimoji="0" lang="en-US" altLang="zh-CN" sz="1400" kern="1200" cap="none" spc="0" normalizeH="0" baseline="0" noProof="0" dirty="0">
              <a:latin typeface="Arial" panose="020B0604020202020204" pitchFamily="34" charset="0"/>
              <a:ea typeface="宋体" panose="02010600030101010101" pitchFamily="2" charset="-122"/>
              <a:cs typeface="+mn-cs"/>
            </a:endParaRPr>
          </a:p>
          <a:p>
            <a:pPr marR="0" defTabSz="914400">
              <a:buClrTx/>
              <a:buSzTx/>
              <a:buFontTx/>
              <a:buNone/>
              <a:defRPr/>
            </a:pPr>
            <a:endParaRPr kumimoji="0" lang="en-US" altLang="zh-CN" sz="1400" kern="1200" cap="none" spc="0" normalizeH="0" baseline="0" noProof="0" dirty="0">
              <a:latin typeface="Arial" panose="020B0604020202020204" pitchFamily="34" charset="0"/>
              <a:ea typeface="宋体" panose="02010600030101010101" pitchFamily="2" charset="-122"/>
              <a:cs typeface="+mn-c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201160" y="3127218"/>
            <a:ext cx="5183971" cy="600075"/>
          </a:xfrm>
        </p:spPr>
        <p:txBody>
          <a:bodyPr/>
          <a:lstStyle/>
          <a:p>
            <a:r>
              <a:rPr lang="zh-CN" altLang="en-US" sz="2800" dirty="0"/>
              <a:t>集成方式</a:t>
            </a:r>
            <a:endParaRPr lang="zh-CN" altLang="en-US" sz="2800" dirty="0"/>
          </a:p>
        </p:txBody>
      </p:sp>
      <p:sp>
        <p:nvSpPr>
          <p:cNvPr id="4" name="文本占位符 3"/>
          <p:cNvSpPr>
            <a:spLocks noGrp="1"/>
          </p:cNvSpPr>
          <p:nvPr>
            <p:ph type="body" sz="quarter" idx="13"/>
          </p:nvPr>
        </p:nvSpPr>
        <p:spPr/>
        <p:txBody>
          <a:bodyPr/>
          <a:lstStyle/>
          <a:p>
            <a:r>
              <a:rPr lang="en-US" altLang="zh-CN"/>
              <a:t>04</a:t>
            </a:r>
            <a:endParaRPr lang="en-US" altLang="zh-CN"/>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5" name="TextBox 4"/>
          <p:cNvSpPr txBox="1"/>
          <p:nvPr/>
        </p:nvSpPr>
        <p:spPr>
          <a:xfrm>
            <a:off x="7074535" y="1515428"/>
            <a:ext cx="3742055" cy="3538220"/>
          </a:xfrm>
          <a:prstGeom prst="rect">
            <a:avLst/>
          </a:prstGeom>
          <a:noFill/>
          <a:ln w="9525">
            <a:noFill/>
          </a:ln>
        </p:spPr>
        <p:txBody>
          <a:bodyPr wrap="none">
            <a:spAutoFit/>
          </a:bodyPr>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引入</a:t>
            </a:r>
            <a:r>
              <a:rPr lang="en-US" altLang="zh-CN" sz="1600" dirty="0">
                <a:solidFill>
                  <a:schemeClr val="bg1"/>
                </a:solidFill>
                <a:latin typeface="Arial" panose="020B0604020202020204" pitchFamily="34" charset="0"/>
              </a:rPr>
              <a:t>connect-cas2</a:t>
            </a:r>
            <a:r>
              <a:rPr lang="zh-CN" altLang="en-US" sz="1600" dirty="0">
                <a:solidFill>
                  <a:schemeClr val="bg1"/>
                </a:solidFill>
                <a:latin typeface="Arial" panose="020B0604020202020204" pitchFamily="34" charset="0"/>
              </a:rPr>
              <a:t>中间件和相关依赖</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配置</a:t>
            </a:r>
            <a:r>
              <a:rPr lang="en-US" altLang="zh-CN" sz="1600" dirty="0">
                <a:solidFill>
                  <a:schemeClr val="bg1"/>
                </a:solidFill>
                <a:latin typeface="Arial" panose="020B0604020202020204" pitchFamily="34" charset="0"/>
              </a:rPr>
              <a:t>connect-cas2</a:t>
            </a:r>
            <a:r>
              <a:rPr lang="zh-CN" altLang="en-US" sz="1600" dirty="0">
                <a:solidFill>
                  <a:schemeClr val="bg1"/>
                </a:solidFill>
                <a:latin typeface="Arial" panose="020B0604020202020204" pitchFamily="34" charset="0"/>
              </a:rPr>
              <a:t>参数</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替换</a:t>
            </a:r>
            <a:r>
              <a:rPr lang="en-US" altLang="zh-CN" sz="1600" dirty="0">
                <a:solidFill>
                  <a:schemeClr val="bg1"/>
                </a:solidFill>
                <a:latin typeface="Arial" panose="020B0604020202020204" pitchFamily="34" charset="0"/>
              </a:rPr>
              <a:t>connect-cas2</a:t>
            </a:r>
            <a:r>
              <a:rPr lang="zh-CN" altLang="en-US" sz="1600" dirty="0">
                <a:solidFill>
                  <a:schemeClr val="bg1"/>
                </a:solidFill>
                <a:latin typeface="Arial" panose="020B0604020202020204" pitchFamily="34" charset="0"/>
              </a:rPr>
              <a:t>源文件</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实现退出功能</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调用</a:t>
            </a:r>
            <a:r>
              <a:rPr lang="en-US" altLang="zh-CN" sz="1600" dirty="0">
                <a:solidFill>
                  <a:schemeClr val="bg1"/>
                </a:solidFill>
                <a:latin typeface="Arial" panose="020B0604020202020204" pitchFamily="34" charset="0"/>
              </a:rPr>
              <a:t>UUV</a:t>
            </a:r>
            <a:r>
              <a:rPr lang="zh-CN" altLang="en-US" sz="1600" dirty="0">
                <a:solidFill>
                  <a:schemeClr val="bg1"/>
                </a:solidFill>
                <a:latin typeface="Arial" panose="020B0604020202020204" pitchFamily="34" charset="0"/>
              </a:rPr>
              <a:t>接口获取登录用户详细信息</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通过</a:t>
            </a:r>
            <a:r>
              <a:rPr lang="en-US" altLang="zh-CN" sz="1600" dirty="0">
                <a:solidFill>
                  <a:schemeClr val="bg1"/>
                </a:solidFill>
                <a:latin typeface="Arial" panose="020B0604020202020204" pitchFamily="34" charset="0"/>
              </a:rPr>
              <a:t>header</a:t>
            </a:r>
            <a:r>
              <a:rPr lang="zh-CN" altLang="en-US" sz="1600" dirty="0">
                <a:solidFill>
                  <a:schemeClr val="bg1"/>
                </a:solidFill>
                <a:latin typeface="Arial" panose="020B0604020202020204" pitchFamily="34" charset="0"/>
              </a:rPr>
              <a:t>传递用户到新的服务器</a:t>
            </a:r>
            <a:endParaRPr lang="en-US" altLang="zh-CN" sz="16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接入完成</a:t>
            </a:r>
            <a:endParaRPr lang="zh-CN" altLang="en-US" sz="1600" dirty="0">
              <a:solidFill>
                <a:schemeClr val="bg1"/>
              </a:solidFill>
              <a:latin typeface="Arial" panose="020B0604020202020204" pitchFamily="34" charset="0"/>
            </a:endParaRPr>
          </a:p>
        </p:txBody>
      </p:sp>
      <p:sp>
        <p:nvSpPr>
          <p:cNvPr id="6" name="文本框 3"/>
          <p:cNvSpPr txBox="1"/>
          <p:nvPr/>
        </p:nvSpPr>
        <p:spPr>
          <a:xfrm>
            <a:off x="304800" y="1352550"/>
            <a:ext cx="5262563"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特点：一次登录、全部访问；一次退出，全部退出</a:t>
            </a:r>
            <a:endParaRPr lang="zh-CN" altLang="en-US" dirty="0">
              <a:solidFill>
                <a:schemeClr val="bg1"/>
              </a:solidFill>
              <a:latin typeface="Arial" panose="020B0604020202020204" pitchFamily="34" charset="0"/>
            </a:endParaRPr>
          </a:p>
        </p:txBody>
      </p:sp>
      <p:sp>
        <p:nvSpPr>
          <p:cNvPr id="7" name="文本框 7"/>
          <p:cNvSpPr txBox="1"/>
          <p:nvPr/>
        </p:nvSpPr>
        <p:spPr>
          <a:xfrm>
            <a:off x="304800" y="1847850"/>
            <a:ext cx="1812925"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实现方式：</a:t>
            </a:r>
            <a:r>
              <a:rPr lang="en-US" altLang="zh-CN" dirty="0">
                <a:solidFill>
                  <a:schemeClr val="bg1"/>
                </a:solidFill>
                <a:latin typeface="Arial" panose="020B0604020202020204" pitchFamily="34" charset="0"/>
              </a:rPr>
              <a:t>CAS</a:t>
            </a:r>
            <a:endParaRPr lang="en-US" altLang="zh-CN" dirty="0">
              <a:solidFill>
                <a:schemeClr val="bg1"/>
              </a:solidFill>
              <a:latin typeface="Arial" panose="020B0604020202020204" pitchFamily="34" charset="0"/>
            </a:endParaRPr>
          </a:p>
        </p:txBody>
      </p:sp>
      <p:sp>
        <p:nvSpPr>
          <p:cNvPr id="8" name="文本框 8"/>
          <p:cNvSpPr txBox="1"/>
          <p:nvPr/>
        </p:nvSpPr>
        <p:spPr>
          <a:xfrm>
            <a:off x="304800" y="2343150"/>
            <a:ext cx="2582863"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接入方式：</a:t>
            </a:r>
            <a:r>
              <a:rPr lang="en-US" altLang="zh-CN" dirty="0">
                <a:solidFill>
                  <a:schemeClr val="bg1"/>
                </a:solidFill>
                <a:latin typeface="Arial" panose="020B0604020202020204" pitchFamily="34" charset="0"/>
              </a:rPr>
              <a:t>Node</a:t>
            </a:r>
            <a:r>
              <a:rPr lang="zh-CN" altLang="en-US" dirty="0">
                <a:solidFill>
                  <a:schemeClr val="bg1"/>
                </a:solidFill>
                <a:latin typeface="Arial" panose="020B0604020202020204" pitchFamily="34" charset="0"/>
              </a:rPr>
              <a:t>层接入</a:t>
            </a:r>
            <a:endParaRPr lang="zh-CN" altLang="en-US" dirty="0">
              <a:solidFill>
                <a:schemeClr val="bg1"/>
              </a:solidFill>
              <a:latin typeface="Arial" panose="020B0604020202020204" pitchFamily="34" charset="0"/>
            </a:endParaRPr>
          </a:p>
        </p:txBody>
      </p:sp>
      <p:sp>
        <p:nvSpPr>
          <p:cNvPr id="9" name="文本框 11"/>
          <p:cNvSpPr txBox="1"/>
          <p:nvPr/>
        </p:nvSpPr>
        <p:spPr>
          <a:xfrm>
            <a:off x="7074535" y="5376545"/>
            <a:ext cx="3511550" cy="33718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开发环境地址：</a:t>
            </a:r>
            <a:r>
              <a:rPr lang="en-US" altLang="zh-CN" sz="1600" dirty="0">
                <a:solidFill>
                  <a:schemeClr val="bg1"/>
                </a:solidFill>
                <a:latin typeface="Arial" panose="020B0604020202020204" pitchFamily="34" charset="0"/>
              </a:rPr>
              <a:t>192.168.110.25:8083</a:t>
            </a:r>
            <a:endParaRPr lang="en-US" altLang="zh-CN" sz="1600" dirty="0">
              <a:solidFill>
                <a:schemeClr val="bg1"/>
              </a:solidFill>
              <a:latin typeface="Arial" panose="020B0604020202020204" pitchFamily="34" charset="0"/>
            </a:endParaRPr>
          </a:p>
        </p:txBody>
      </p:sp>
      <p:sp>
        <p:nvSpPr>
          <p:cNvPr id="10" name="文本框 12"/>
          <p:cNvSpPr txBox="1"/>
          <p:nvPr/>
        </p:nvSpPr>
        <p:spPr>
          <a:xfrm>
            <a:off x="7068185" y="5757545"/>
            <a:ext cx="3526790" cy="33718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测试环境地址：</a:t>
            </a:r>
            <a:r>
              <a:rPr lang="en-US" altLang="zh-CN" sz="1600" dirty="0">
                <a:solidFill>
                  <a:schemeClr val="bg1"/>
                </a:solidFill>
                <a:latin typeface="Arial" panose="020B0604020202020204" pitchFamily="34" charset="0"/>
              </a:rPr>
              <a:t>192.168.108.39:8083</a:t>
            </a:r>
            <a:endParaRPr lang="en-US" altLang="zh-CN" sz="1600" dirty="0">
              <a:solidFill>
                <a:schemeClr val="bg1"/>
              </a:solidFill>
              <a:latin typeface="Arial" panose="020B0604020202020204" pitchFamily="34" charset="0"/>
            </a:endParaRPr>
          </a:p>
        </p:txBody>
      </p:sp>
      <p:sp>
        <p:nvSpPr>
          <p:cNvPr id="11" name="文本框 10"/>
          <p:cNvSpPr txBox="1"/>
          <p:nvPr/>
        </p:nvSpPr>
        <p:spPr>
          <a:xfrm>
            <a:off x="7068185" y="1132205"/>
            <a:ext cx="1389380" cy="383540"/>
          </a:xfrm>
          <a:prstGeom prst="rect">
            <a:avLst/>
          </a:prstGeom>
          <a:noFill/>
        </p:spPr>
        <p:txBody>
          <a:bodyPr wrap="none" rtlCol="0" anchor="t">
            <a:spAutoFit/>
          </a:bodyPr>
          <a:p>
            <a:r>
              <a:rPr lang="zh-CN" altLang="en-US" dirty="0">
                <a:solidFill>
                  <a:schemeClr val="bg1"/>
                </a:solidFill>
                <a:latin typeface="Arial" panose="020B0604020202020204" pitchFamily="34" charset="0"/>
                <a:sym typeface="+mn-ea"/>
              </a:rPr>
              <a:t>接入步骤：</a:t>
            </a:r>
            <a:endParaRPr lang="zh-CN" altLang="en-US" dirty="0">
              <a:solidFill>
                <a:schemeClr val="bg1"/>
              </a:solidFill>
              <a:latin typeface="Arial" panose="020B0604020202020204" pitchFamily="34" charset="0"/>
              <a:sym typeface="+mn-ea"/>
            </a:endParaRPr>
          </a:p>
        </p:txBody>
      </p:sp>
      <p:pic>
        <p:nvPicPr>
          <p:cNvPr id="12" name="图片 1"/>
          <p:cNvPicPr>
            <a:picLocks noChangeAspect="1"/>
          </p:cNvPicPr>
          <p:nvPr/>
        </p:nvPicPr>
        <p:blipFill>
          <a:blip r:embed="rId1"/>
          <a:stretch>
            <a:fillRect/>
          </a:stretch>
        </p:blipFill>
        <p:spPr>
          <a:xfrm>
            <a:off x="454025" y="3864610"/>
            <a:ext cx="6367780" cy="214566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022725" y="1391285"/>
            <a:ext cx="987726" cy="688975"/>
          </a:xfrm>
        </p:spPr>
        <p:txBody>
          <a:bodyPr/>
          <a:lstStyle/>
          <a:p>
            <a:r>
              <a:rPr lang="en-US" altLang="zh-CN" dirty="0"/>
              <a:t>01</a:t>
            </a:r>
            <a:endParaRPr lang="en-US" altLang="zh-CN" dirty="0"/>
          </a:p>
        </p:txBody>
      </p:sp>
      <p:sp>
        <p:nvSpPr>
          <p:cNvPr id="3" name="文本占位符 2"/>
          <p:cNvSpPr>
            <a:spLocks noGrp="1"/>
          </p:cNvSpPr>
          <p:nvPr>
            <p:ph type="body" sz="quarter" idx="15"/>
          </p:nvPr>
        </p:nvSpPr>
        <p:spPr>
          <a:xfrm>
            <a:off x="5010150" y="1633855"/>
            <a:ext cx="3797300" cy="446405"/>
          </a:xfrm>
        </p:spPr>
        <p:txBody>
          <a:bodyPr/>
          <a:lstStyle/>
          <a:p>
            <a:r>
              <a:rPr lang="zh-CN" altLang="en-US"/>
              <a:t>公共组件概述</a:t>
            </a:r>
            <a:endParaRPr lang="zh-CN" altLang="en-US"/>
          </a:p>
        </p:txBody>
      </p:sp>
      <p:sp>
        <p:nvSpPr>
          <p:cNvPr id="5" name="文本占位符 4"/>
          <p:cNvSpPr>
            <a:spLocks noGrp="1"/>
          </p:cNvSpPr>
          <p:nvPr>
            <p:ph type="body" sz="quarter" idx="19"/>
          </p:nvPr>
        </p:nvSpPr>
        <p:spPr>
          <a:xfrm>
            <a:off x="4022725" y="2352675"/>
            <a:ext cx="987726" cy="688975"/>
          </a:xfrm>
        </p:spPr>
        <p:txBody>
          <a:bodyPr/>
          <a:lstStyle/>
          <a:p>
            <a:pPr marL="0" indent="0">
              <a:buNone/>
            </a:pPr>
            <a:r>
              <a:rPr lang="en-US" altLang="zh-CN" dirty="0"/>
              <a:t>02</a:t>
            </a:r>
            <a:endParaRPr lang="en-US" altLang="zh-CN" dirty="0"/>
          </a:p>
        </p:txBody>
      </p:sp>
      <p:sp>
        <p:nvSpPr>
          <p:cNvPr id="6" name="文本占位符 5"/>
          <p:cNvSpPr>
            <a:spLocks noGrp="1"/>
          </p:cNvSpPr>
          <p:nvPr>
            <p:ph type="body" sz="quarter" idx="20"/>
          </p:nvPr>
        </p:nvSpPr>
        <p:spPr>
          <a:xfrm>
            <a:off x="5010150" y="2595245"/>
            <a:ext cx="3797300" cy="446405"/>
          </a:xfrm>
        </p:spPr>
        <p:txBody>
          <a:bodyPr/>
          <a:lstStyle/>
          <a:p>
            <a:r>
              <a:rPr lang="zh-CN" altLang="en-US" dirty="0"/>
              <a:t>公共组件功能介绍</a:t>
            </a:r>
            <a:endParaRPr lang="zh-CN" altLang="en-US" dirty="0"/>
          </a:p>
        </p:txBody>
      </p:sp>
      <p:sp>
        <p:nvSpPr>
          <p:cNvPr id="8" name="文本占位符 7"/>
          <p:cNvSpPr>
            <a:spLocks noGrp="1"/>
          </p:cNvSpPr>
          <p:nvPr>
            <p:ph type="body" sz="quarter" idx="22"/>
          </p:nvPr>
        </p:nvSpPr>
        <p:spPr>
          <a:xfrm>
            <a:off x="4022725" y="3337560"/>
            <a:ext cx="987726" cy="688975"/>
          </a:xfrm>
        </p:spPr>
        <p:txBody>
          <a:bodyPr/>
          <a:lstStyle/>
          <a:p>
            <a:pPr marL="0" indent="0">
              <a:buNone/>
            </a:pPr>
            <a:r>
              <a:rPr lang="en-US" altLang="zh-CN" dirty="0"/>
              <a:t>03</a:t>
            </a:r>
            <a:endParaRPr lang="en-US" altLang="zh-CN" dirty="0"/>
          </a:p>
        </p:txBody>
      </p:sp>
      <p:sp>
        <p:nvSpPr>
          <p:cNvPr id="9" name="文本占位符 8"/>
          <p:cNvSpPr>
            <a:spLocks noGrp="1"/>
          </p:cNvSpPr>
          <p:nvPr>
            <p:ph type="body" sz="quarter" idx="23"/>
          </p:nvPr>
        </p:nvSpPr>
        <p:spPr>
          <a:xfrm>
            <a:off x="5010150" y="3580130"/>
            <a:ext cx="3797300" cy="446405"/>
          </a:xfrm>
        </p:spPr>
        <p:txBody>
          <a:bodyPr/>
          <a:lstStyle/>
          <a:p>
            <a:r>
              <a:rPr lang="zh-CN" altLang="en-US"/>
              <a:t>公共服务设计思路</a:t>
            </a:r>
            <a:endParaRPr lang="zh-CN" altLang="en-US"/>
          </a:p>
        </p:txBody>
      </p:sp>
      <p:sp>
        <p:nvSpPr>
          <p:cNvPr id="11" name="文本占位符 10"/>
          <p:cNvSpPr>
            <a:spLocks noGrp="1"/>
          </p:cNvSpPr>
          <p:nvPr>
            <p:ph type="body" sz="quarter" idx="25"/>
          </p:nvPr>
        </p:nvSpPr>
        <p:spPr>
          <a:xfrm>
            <a:off x="4022725" y="4304665"/>
            <a:ext cx="987726" cy="688975"/>
          </a:xfrm>
        </p:spPr>
        <p:txBody>
          <a:bodyPr/>
          <a:lstStyle/>
          <a:p>
            <a:pPr marL="0" indent="0">
              <a:buNone/>
            </a:pPr>
            <a:r>
              <a:rPr lang="en-US" altLang="zh-CN" dirty="0"/>
              <a:t>04</a:t>
            </a:r>
            <a:endParaRPr lang="en-US" altLang="zh-CN" dirty="0"/>
          </a:p>
        </p:txBody>
      </p:sp>
      <p:sp>
        <p:nvSpPr>
          <p:cNvPr id="12" name="文本占位符 11"/>
          <p:cNvSpPr>
            <a:spLocks noGrp="1"/>
          </p:cNvSpPr>
          <p:nvPr>
            <p:ph type="body" sz="quarter" idx="26"/>
          </p:nvPr>
        </p:nvSpPr>
        <p:spPr>
          <a:xfrm>
            <a:off x="5010150" y="4547235"/>
            <a:ext cx="3797300" cy="446405"/>
          </a:xfrm>
        </p:spPr>
        <p:txBody>
          <a:bodyPr/>
          <a:lstStyle/>
          <a:p>
            <a:r>
              <a:rPr lang="zh-CN" altLang="en-US"/>
              <a:t>集成方式</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6" name="TextBox 5"/>
          <p:cNvSpPr txBox="1"/>
          <p:nvPr/>
        </p:nvSpPr>
        <p:spPr>
          <a:xfrm>
            <a:off x="865866" y="1169714"/>
            <a:ext cx="2031325"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用户、组织管理：</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4822" name="TextBox 6"/>
          <p:cNvSpPr txBox="1"/>
          <p:nvPr/>
        </p:nvSpPr>
        <p:spPr>
          <a:xfrm>
            <a:off x="793115" y="2085023"/>
            <a:ext cx="2907030" cy="1198880"/>
          </a:xfrm>
          <a:prstGeom prst="rect">
            <a:avLst/>
          </a:prstGeom>
          <a:noFill/>
          <a:ln w="9525">
            <a:noFill/>
          </a:ln>
        </p:spPr>
        <p:txBody>
          <a:bodyPr wrap="none">
            <a:spAutoFit/>
          </a:bodyPr>
          <a:p>
            <a:pPr marL="285750" indent="-285750">
              <a:lnSpc>
                <a:spcPct val="150000"/>
              </a:lnSpc>
              <a:buFont typeface="Wingdings" panose="05000000000000000000" pitchFamily="2" charset="2"/>
              <a:buChar char="Ø"/>
            </a:pPr>
            <a:r>
              <a:rPr lang="zh-CN" altLang="en-US" sz="1600" dirty="0">
                <a:solidFill>
                  <a:schemeClr val="bg1"/>
                </a:solidFill>
                <a:latin typeface="Arial" panose="020B0604020202020204" pitchFamily="34" charset="0"/>
              </a:rPr>
              <a:t>应用系统前端获取用户信息</a:t>
            </a:r>
            <a:endParaRPr lang="en-US" altLang="zh-CN" sz="1600" dirty="0">
              <a:solidFill>
                <a:schemeClr val="bg1"/>
              </a:solidFill>
              <a:latin typeface="Arial" panose="020B0604020202020204" pitchFamily="34" charset="0"/>
            </a:endParaRPr>
          </a:p>
          <a:p>
            <a:pPr marL="285750" indent="-285750">
              <a:lnSpc>
                <a:spcPct val="150000"/>
              </a:lnSpc>
              <a:buFont typeface="Wingdings" panose="05000000000000000000" pitchFamily="2" charset="2"/>
              <a:buChar char="Ø"/>
            </a:pPr>
            <a:r>
              <a:rPr lang="zh-CN" altLang="en-US" sz="1600" dirty="0">
                <a:solidFill>
                  <a:schemeClr val="bg1"/>
                </a:solidFill>
                <a:latin typeface="Arial" panose="020B0604020202020204" pitchFamily="34" charset="0"/>
              </a:rPr>
              <a:t>服务端获取用户信息</a:t>
            </a:r>
            <a:endParaRPr lang="en-US" altLang="zh-CN" sz="1600" dirty="0">
              <a:solidFill>
                <a:schemeClr val="bg1"/>
              </a:solidFill>
              <a:latin typeface="Arial" panose="020B0604020202020204" pitchFamily="34" charset="0"/>
            </a:endParaRPr>
          </a:p>
          <a:p>
            <a:pPr marL="285750" indent="-285750">
              <a:lnSpc>
                <a:spcPct val="150000"/>
              </a:lnSpc>
              <a:buFont typeface="Wingdings" panose="05000000000000000000" pitchFamily="2" charset="2"/>
              <a:buChar char="Ø"/>
            </a:pPr>
            <a:r>
              <a:rPr lang="zh-CN" altLang="en-US" sz="1600" dirty="0">
                <a:solidFill>
                  <a:schemeClr val="bg1"/>
                </a:solidFill>
                <a:latin typeface="Arial" panose="020B0604020202020204" pitchFamily="34" charset="0"/>
              </a:rPr>
              <a:t>移动端获取用户信息</a:t>
            </a:r>
            <a:endParaRPr lang="zh-CN" altLang="en-US" sz="1600" dirty="0">
              <a:solidFill>
                <a:schemeClr val="bg1"/>
              </a:solidFill>
              <a:latin typeface="Arial" panose="020B0604020202020204" pitchFamily="34" charset="0"/>
            </a:endParaRPr>
          </a:p>
        </p:txBody>
      </p:sp>
      <p:sp>
        <p:nvSpPr>
          <p:cNvPr id="34823" name="TextBox 8"/>
          <p:cNvSpPr txBox="1"/>
          <p:nvPr/>
        </p:nvSpPr>
        <p:spPr>
          <a:xfrm>
            <a:off x="770255" y="1623695"/>
            <a:ext cx="2926080" cy="368300"/>
          </a:xfrm>
          <a:prstGeom prst="rect">
            <a:avLst/>
          </a:prstGeom>
          <a:noFill/>
          <a:ln w="9525">
            <a:noFill/>
          </a:ln>
        </p:spPr>
        <p:txBody>
          <a:bodyPr wrap="none">
            <a:spAutoFit/>
          </a:bodyPr>
          <a:p>
            <a:r>
              <a:rPr lang="zh-CN" altLang="en-US" sz="1800" dirty="0">
                <a:solidFill>
                  <a:schemeClr val="bg1"/>
                </a:solidFill>
                <a:latin typeface="Arial" panose="020B0604020202020204" pitchFamily="34" charset="0"/>
              </a:rPr>
              <a:t>该部分接入依赖于单点登录</a:t>
            </a:r>
            <a:endParaRPr lang="zh-CN" altLang="en-US" sz="1800" dirty="0">
              <a:solidFill>
                <a:schemeClr val="bg1"/>
              </a:solidFill>
              <a:latin typeface="Arial" panose="020B0604020202020204" pitchFamily="34" charset="0"/>
            </a:endParaRPr>
          </a:p>
        </p:txBody>
      </p:sp>
      <p:graphicFrame>
        <p:nvGraphicFramePr>
          <p:cNvPr id="11" name="表格 10"/>
          <p:cNvGraphicFramePr>
            <a:graphicFrameLocks noGrp="1"/>
          </p:cNvGraphicFramePr>
          <p:nvPr/>
        </p:nvGraphicFramePr>
        <p:xfrm>
          <a:off x="5800725" y="1846580"/>
          <a:ext cx="5865495" cy="2117725"/>
        </p:xfrm>
        <a:graphic>
          <a:graphicData uri="http://schemas.openxmlformats.org/drawingml/2006/table">
            <a:tbl>
              <a:tblPr firstRow="1" bandRow="1">
                <a:tableStyleId>{5C22544A-7EE6-4342-B048-85BDC9FD1C3A}</a:tableStyleId>
              </a:tblPr>
              <a:tblGrid>
                <a:gridCol w="1421765"/>
                <a:gridCol w="533400"/>
                <a:gridCol w="3910330"/>
              </a:tblGrid>
              <a:tr h="467995">
                <a:tc>
                  <a:txBody>
                    <a:bodyPr/>
                    <a:p>
                      <a:r>
                        <a:rPr lang="zh-CN" altLang="en-US" sz="900" dirty="0" smtClean="0"/>
                        <a:t>接口名称</a:t>
                      </a:r>
                      <a:endParaRPr lang="zh-CN" altLang="en-US" sz="900" dirty="0"/>
                    </a:p>
                  </a:txBody>
                  <a:tcPr marL="91444" marR="91444" marT="45707" marB="45707"/>
                </a:tc>
                <a:tc>
                  <a:txBody>
                    <a:bodyPr/>
                    <a:p>
                      <a:r>
                        <a:rPr lang="zh-CN" altLang="en-US" sz="900" dirty="0" smtClean="0"/>
                        <a:t>类型</a:t>
                      </a:r>
                      <a:endParaRPr lang="zh-CN" altLang="en-US" sz="900" dirty="0"/>
                    </a:p>
                  </a:txBody>
                  <a:tcPr marL="91444" marR="91444" marT="45707" marB="45707"/>
                </a:tc>
                <a:tc>
                  <a:txBody>
                    <a:bodyPr/>
                    <a:p>
                      <a:r>
                        <a:rPr lang="zh-CN" altLang="en-US" sz="900" dirty="0" smtClean="0"/>
                        <a:t>接口路径</a:t>
                      </a:r>
                      <a:endParaRPr lang="zh-CN" altLang="en-US" sz="900" dirty="0"/>
                    </a:p>
                  </a:txBody>
                  <a:tcPr marL="91444" marR="91444" marT="45707" marB="45707"/>
                </a:tc>
              </a:tr>
              <a:tr h="315595">
                <a:tc>
                  <a:txBody>
                    <a:bodyPr/>
                    <a:p>
                      <a:r>
                        <a:rPr lang="zh-CN" altLang="en-US" sz="900" dirty="0" smtClean="0"/>
                        <a:t>获取用户详情</a:t>
                      </a:r>
                      <a:endParaRPr lang="zh-CN" altLang="en-US" sz="900" dirty="0"/>
                    </a:p>
                  </a:txBody>
                  <a:tcPr marL="91444" marR="91444" marT="45707" marB="45707"/>
                </a:tc>
                <a:tc>
                  <a:txBody>
                    <a:bodyPr/>
                    <a:p>
                      <a:r>
                        <a:rPr lang="en-US" altLang="zh-CN" sz="900" dirty="0" smtClean="0"/>
                        <a:t>GET</a:t>
                      </a:r>
                      <a:endParaRPr lang="zh-CN" altLang="en-US" sz="900" dirty="0"/>
                    </a:p>
                  </a:txBody>
                  <a:tcPr marL="91444" marR="91444" marT="45707" marB="45707"/>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uuv</a:t>
                      </a:r>
                      <a:r>
                        <a:rPr lang="en-US" altLang="zh-CN" sz="900" dirty="0" smtClean="0"/>
                        <a:t>/v0.1/users/{</a:t>
                      </a:r>
                      <a:r>
                        <a:rPr lang="en-US" altLang="zh-CN" sz="900" dirty="0" err="1" smtClean="0"/>
                        <a:t>user_id</a:t>
                      </a:r>
                      <a:r>
                        <a:rPr lang="en-US" altLang="zh-CN" sz="900" dirty="0" smtClean="0"/>
                        <a:t>}</a:t>
                      </a:r>
                      <a:endParaRPr lang="zh-CN" altLang="en-US" sz="900" dirty="0"/>
                    </a:p>
                  </a:txBody>
                  <a:tcPr marL="91444" marR="91444" marT="45707" marB="45707"/>
                </a:tc>
              </a:tr>
              <a:tr h="316865">
                <a:tc>
                  <a:txBody>
                    <a:bodyPr/>
                    <a:p>
                      <a:r>
                        <a:rPr lang="zh-CN" altLang="en-US" sz="900" dirty="0" smtClean="0"/>
                        <a:t>获取用户详情</a:t>
                      </a:r>
                      <a:r>
                        <a:rPr lang="en-US" altLang="zh-CN" sz="900" dirty="0" smtClean="0"/>
                        <a:t>-</a:t>
                      </a:r>
                      <a:r>
                        <a:rPr lang="zh-CN" altLang="en-US" sz="900" dirty="0" smtClean="0"/>
                        <a:t>批量</a:t>
                      </a:r>
                      <a:endParaRPr lang="zh-CN" altLang="en-US" sz="900" dirty="0"/>
                    </a:p>
                  </a:txBody>
                  <a:tcPr marL="91444" marR="91444" marT="45707" marB="45707"/>
                </a:tc>
                <a:tc>
                  <a:txBody>
                    <a:bodyPr/>
                    <a:p>
                      <a:r>
                        <a:rPr lang="en-US" altLang="zh-CN" sz="900" dirty="0" smtClean="0"/>
                        <a:t>GET</a:t>
                      </a:r>
                      <a:endParaRPr lang="zh-CN" altLang="en-US" sz="900" dirty="0"/>
                    </a:p>
                  </a:txBody>
                  <a:tcPr marL="91444" marR="91444" marT="45707" marB="45707"/>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uuv</a:t>
                      </a:r>
                      <a:r>
                        <a:rPr lang="en-US" altLang="zh-CN" sz="900" dirty="0" smtClean="0"/>
                        <a:t>/v0.1/users/batch/{users}</a:t>
                      </a:r>
                      <a:endParaRPr lang="zh-CN" altLang="en-US" sz="900" dirty="0"/>
                    </a:p>
                  </a:txBody>
                  <a:tcPr marL="91444" marR="91444" marT="45707" marB="45707"/>
                </a:tc>
              </a:tr>
              <a:tr h="384810">
                <a:tc>
                  <a:txBody>
                    <a:bodyPr/>
                    <a:p>
                      <a:r>
                        <a:rPr lang="zh-CN" altLang="en-US" sz="900" dirty="0" smtClean="0"/>
                        <a:t>获取用户数据权限</a:t>
                      </a:r>
                      <a:endParaRPr lang="zh-CN" altLang="en-US" sz="900" dirty="0"/>
                    </a:p>
                  </a:txBody>
                  <a:tcPr marL="91444" marR="91444" marT="45707" marB="45707"/>
                </a:tc>
                <a:tc>
                  <a:txBody>
                    <a:bodyPr/>
                    <a:p>
                      <a:r>
                        <a:rPr lang="en-US" altLang="zh-CN" sz="900" dirty="0" smtClean="0"/>
                        <a:t>GET</a:t>
                      </a:r>
                      <a:endParaRPr lang="zh-CN" altLang="en-US" sz="900" dirty="0"/>
                    </a:p>
                  </a:txBody>
                  <a:tcPr marL="91444" marR="91444" marT="45707" marB="45707"/>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uuv</a:t>
                      </a:r>
                      <a:r>
                        <a:rPr lang="en-US" altLang="zh-CN" sz="900" dirty="0" smtClean="0"/>
                        <a:t>/v0.1/users/privilege-resources</a:t>
                      </a:r>
                      <a:endParaRPr lang="zh-CN" altLang="en-US" sz="900" dirty="0"/>
                    </a:p>
                  </a:txBody>
                  <a:tcPr marL="91444" marR="91444" marT="45707" marB="45707"/>
                </a:tc>
              </a:tr>
              <a:tr h="316865">
                <a:tc>
                  <a:txBody>
                    <a:bodyPr/>
                    <a:p>
                      <a:r>
                        <a:rPr lang="zh-CN" altLang="en-US" sz="900" dirty="0" smtClean="0"/>
                        <a:t>获取用户功能权限</a:t>
                      </a:r>
                      <a:endParaRPr lang="zh-CN" altLang="en-US" sz="900" dirty="0"/>
                    </a:p>
                  </a:txBody>
                  <a:tcPr marL="91444" marR="91444" marT="45707" marB="45707"/>
                </a:tc>
                <a:tc>
                  <a:txBody>
                    <a:bodyPr/>
                    <a:p>
                      <a:r>
                        <a:rPr lang="en-US" altLang="zh-CN" sz="900" dirty="0" smtClean="0"/>
                        <a:t>GET</a:t>
                      </a:r>
                      <a:endParaRPr lang="zh-CN" altLang="en-US" sz="900" dirty="0"/>
                    </a:p>
                  </a:txBody>
                  <a:tcPr marL="91444" marR="91444" marT="45707" marB="45707"/>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uuv</a:t>
                      </a:r>
                      <a:r>
                        <a:rPr lang="en-US" altLang="zh-CN" sz="900" dirty="0" smtClean="0"/>
                        <a:t>/v0.1/users/privilege-menus</a:t>
                      </a:r>
                      <a:endParaRPr lang="zh-CN" altLang="en-US" sz="900" dirty="0"/>
                    </a:p>
                  </a:txBody>
                  <a:tcPr marL="91444" marR="91444" marT="45707" marB="45707"/>
                </a:tc>
              </a:tr>
              <a:tr h="315595">
                <a:tc>
                  <a:txBody>
                    <a:bodyPr/>
                    <a:p>
                      <a:r>
                        <a:rPr lang="zh-CN" altLang="en-US" sz="900" dirty="0" smtClean="0"/>
                        <a:t>获取组织架构树</a:t>
                      </a:r>
                      <a:endParaRPr lang="zh-CN" altLang="en-US" sz="900" dirty="0"/>
                    </a:p>
                  </a:txBody>
                  <a:tcPr marL="91444" marR="91444" marT="45707" marB="45707"/>
                </a:tc>
                <a:tc>
                  <a:txBody>
                    <a:bodyPr/>
                    <a:p>
                      <a:r>
                        <a:rPr lang="en-US" altLang="zh-CN" sz="900" dirty="0" smtClean="0"/>
                        <a:t>GET</a:t>
                      </a:r>
                      <a:endParaRPr lang="zh-CN" altLang="en-US" sz="900" dirty="0"/>
                    </a:p>
                  </a:txBody>
                  <a:tcPr marL="91444" marR="91444" marT="45707" marB="45707"/>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uuv</a:t>
                      </a:r>
                      <a:r>
                        <a:rPr lang="en-US" altLang="zh-CN" sz="900" dirty="0" smtClean="0"/>
                        <a:t>/v0.1/organizations/{</a:t>
                      </a:r>
                      <a:r>
                        <a:rPr lang="en-US" altLang="zh-CN" sz="900" dirty="0" err="1" smtClean="0"/>
                        <a:t>org_id</a:t>
                      </a:r>
                      <a:r>
                        <a:rPr lang="en-US" altLang="zh-CN" sz="900" dirty="0" smtClean="0"/>
                        <a:t>}/</a:t>
                      </a:r>
                      <a:r>
                        <a:rPr lang="en-US" altLang="zh-CN" sz="900" dirty="0" err="1" smtClean="0"/>
                        <a:t>childs</a:t>
                      </a:r>
                      <a:r>
                        <a:rPr lang="en-US" altLang="zh-CN" sz="900" dirty="0" smtClean="0"/>
                        <a:t>-tree</a:t>
                      </a:r>
                      <a:endParaRPr lang="zh-CN" altLang="en-US" sz="900" dirty="0"/>
                    </a:p>
                  </a:txBody>
                  <a:tcPr marL="91444" marR="91444" marT="45707" marB="45707"/>
                </a:tc>
              </a:tr>
            </a:tbl>
          </a:graphicData>
        </a:graphic>
      </p:graphicFrame>
      <p:sp>
        <p:nvSpPr>
          <p:cNvPr id="34854" name="TextBox 11"/>
          <p:cNvSpPr txBox="1"/>
          <p:nvPr/>
        </p:nvSpPr>
        <p:spPr>
          <a:xfrm>
            <a:off x="5662930" y="1169670"/>
            <a:ext cx="3453765" cy="306705"/>
          </a:xfrm>
          <a:prstGeom prst="rect">
            <a:avLst/>
          </a:prstGeom>
          <a:noFill/>
          <a:ln w="9525">
            <a:noFill/>
          </a:ln>
        </p:spPr>
        <p:txBody>
          <a:bodyPr wrap="none">
            <a:spAutoFit/>
          </a:bodyPr>
          <a:p>
            <a:r>
              <a:rPr lang="zh-CN" altLang="en-US" sz="1400" dirty="0">
                <a:solidFill>
                  <a:schemeClr val="bg1"/>
                </a:solidFill>
                <a:latin typeface="Arial" panose="020B0604020202020204" pitchFamily="34" charset="0"/>
              </a:rPr>
              <a:t>开发环境服务地址：</a:t>
            </a:r>
            <a:r>
              <a:rPr lang="en-US" altLang="zh-CN" sz="1400" dirty="0">
                <a:solidFill>
                  <a:schemeClr val="bg1"/>
                </a:solidFill>
                <a:latin typeface="Arial" panose="020B0604020202020204" pitchFamily="34" charset="0"/>
              </a:rPr>
              <a:t>192.168.110.25:8082</a:t>
            </a:r>
            <a:endParaRPr lang="en-US" altLang="zh-CN" sz="1400" dirty="0">
              <a:solidFill>
                <a:schemeClr val="bg1"/>
              </a:solidFill>
              <a:latin typeface="Arial" panose="020B0604020202020204" pitchFamily="34" charset="0"/>
            </a:endParaRPr>
          </a:p>
        </p:txBody>
      </p:sp>
      <p:sp>
        <p:nvSpPr>
          <p:cNvPr id="34855" name="文本框 1"/>
          <p:cNvSpPr txBox="1"/>
          <p:nvPr/>
        </p:nvSpPr>
        <p:spPr>
          <a:xfrm>
            <a:off x="770255" y="3380423"/>
            <a:ext cx="4711065" cy="583565"/>
          </a:xfrm>
          <a:prstGeom prst="rect">
            <a:avLst/>
          </a:prstGeom>
          <a:noFill/>
          <a:ln w="9525">
            <a:noFill/>
          </a:ln>
        </p:spPr>
        <p:txBody>
          <a:bodyPr wrap="none">
            <a:spAutoFit/>
          </a:bodyPr>
          <a:p>
            <a:r>
              <a:rPr lang="en-US" altLang="zh-CN" sz="1600" dirty="0">
                <a:solidFill>
                  <a:schemeClr val="bg1"/>
                </a:solidFill>
                <a:latin typeface="Arial" panose="020B0604020202020204" pitchFamily="34" charset="0"/>
              </a:rPr>
              <a:t>YAPI</a:t>
            </a:r>
            <a:r>
              <a:rPr lang="zh-CN" altLang="en-US" sz="1600" dirty="0">
                <a:solidFill>
                  <a:schemeClr val="bg1"/>
                </a:solidFill>
                <a:latin typeface="Arial" panose="020B0604020202020204" pitchFamily="34" charset="0"/>
              </a:rPr>
              <a:t>接口详细定义：</a:t>
            </a:r>
            <a:endParaRPr lang="en-US" altLang="zh-CN" sz="1600" dirty="0">
              <a:solidFill>
                <a:schemeClr val="bg1"/>
              </a:solidFill>
              <a:latin typeface="Arial" panose="020B0604020202020204" pitchFamily="34" charset="0"/>
            </a:endParaRPr>
          </a:p>
          <a:p>
            <a:r>
              <a:rPr lang="en-US" altLang="zh-CN" sz="1600" dirty="0">
                <a:solidFill>
                  <a:schemeClr val="bg1"/>
                </a:solidFill>
                <a:latin typeface="Arial" panose="020B0604020202020204" pitchFamily="34" charset="0"/>
              </a:rPr>
              <a:t>http://192.168.110.8:3000/project/186/interface/api</a:t>
            </a:r>
            <a:endParaRPr lang="en-US" altLang="zh-CN" sz="1600" dirty="0">
              <a:solidFill>
                <a:schemeClr val="bg1"/>
              </a:solidFill>
              <a:latin typeface="Arial" panose="020B0604020202020204" pitchFamily="34" charset="0"/>
            </a:endParaRPr>
          </a:p>
        </p:txBody>
      </p:sp>
      <p:pic>
        <p:nvPicPr>
          <p:cNvPr id="34856" name="图片 7"/>
          <p:cNvPicPr>
            <a:picLocks noChangeAspect="1"/>
          </p:cNvPicPr>
          <p:nvPr/>
        </p:nvPicPr>
        <p:blipFill>
          <a:blip r:embed="rId1"/>
          <a:stretch>
            <a:fillRect/>
          </a:stretch>
        </p:blipFill>
        <p:spPr>
          <a:xfrm>
            <a:off x="866140" y="4121785"/>
            <a:ext cx="9646285" cy="2395855"/>
          </a:xfrm>
          <a:prstGeom prst="rect">
            <a:avLst/>
          </a:prstGeom>
          <a:noFill/>
          <a:ln w="9525">
            <a:noFill/>
          </a:ln>
        </p:spPr>
      </p:pic>
      <p:sp>
        <p:nvSpPr>
          <p:cNvPr id="34857" name="TextBox 11"/>
          <p:cNvSpPr txBox="1"/>
          <p:nvPr/>
        </p:nvSpPr>
        <p:spPr>
          <a:xfrm>
            <a:off x="5662930" y="1476375"/>
            <a:ext cx="3467100" cy="306705"/>
          </a:xfrm>
          <a:prstGeom prst="rect">
            <a:avLst/>
          </a:prstGeom>
          <a:noFill/>
          <a:ln w="9525">
            <a:noFill/>
          </a:ln>
        </p:spPr>
        <p:txBody>
          <a:bodyPr wrap="none">
            <a:spAutoFit/>
          </a:bodyPr>
          <a:p>
            <a:r>
              <a:rPr lang="zh-CN" altLang="en-US" sz="1400" dirty="0">
                <a:solidFill>
                  <a:schemeClr val="bg1"/>
                </a:solidFill>
                <a:latin typeface="Arial" panose="020B0604020202020204" pitchFamily="34" charset="0"/>
              </a:rPr>
              <a:t>测试环境服务地址：</a:t>
            </a:r>
            <a:r>
              <a:rPr lang="en-US" altLang="zh-CN" sz="1400" dirty="0">
                <a:solidFill>
                  <a:schemeClr val="bg1"/>
                </a:solidFill>
                <a:latin typeface="Arial" panose="020B0604020202020204" pitchFamily="34" charset="0"/>
              </a:rPr>
              <a:t>192.168.108.39:8082</a:t>
            </a:r>
            <a:endParaRPr lang="en-US" altLang="zh-CN" sz="1400" dirty="0">
              <a:solidFill>
                <a:schemeClr val="bg1"/>
              </a:solidFill>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6" name="TextBox 5"/>
          <p:cNvSpPr txBox="1"/>
          <p:nvPr/>
        </p:nvSpPr>
        <p:spPr>
          <a:xfrm>
            <a:off x="348434" y="1127963"/>
            <a:ext cx="180049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角色、权限管理</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6870" name="TextBox 8"/>
          <p:cNvSpPr txBox="1"/>
          <p:nvPr/>
        </p:nvSpPr>
        <p:spPr>
          <a:xfrm>
            <a:off x="653415" y="1261110"/>
            <a:ext cx="184150" cy="369888"/>
          </a:xfrm>
          <a:prstGeom prst="rect">
            <a:avLst/>
          </a:prstGeom>
          <a:noFill/>
          <a:ln w="9525">
            <a:noFill/>
          </a:ln>
        </p:spPr>
        <p:txBody>
          <a:bodyPr wrap="none">
            <a:spAutoFit/>
          </a:bodyPr>
          <a:p>
            <a:endParaRPr lang="zh-CN" altLang="en-US" dirty="0">
              <a:latin typeface="Arial" panose="020B0604020202020204" pitchFamily="34" charset="0"/>
            </a:endParaRPr>
          </a:p>
        </p:txBody>
      </p:sp>
      <p:pic>
        <p:nvPicPr>
          <p:cNvPr id="36871" name="图片 2"/>
          <p:cNvPicPr>
            <a:picLocks noChangeAspect="1"/>
          </p:cNvPicPr>
          <p:nvPr/>
        </p:nvPicPr>
        <p:blipFill>
          <a:blip r:embed="rId1"/>
          <a:stretch>
            <a:fillRect/>
          </a:stretch>
        </p:blipFill>
        <p:spPr>
          <a:xfrm>
            <a:off x="4732655" y="1798955"/>
            <a:ext cx="7257415" cy="2883535"/>
          </a:xfrm>
          <a:prstGeom prst="rect">
            <a:avLst/>
          </a:prstGeom>
          <a:noFill/>
          <a:ln w="9525">
            <a:noFill/>
          </a:ln>
        </p:spPr>
      </p:pic>
      <p:sp>
        <p:nvSpPr>
          <p:cNvPr id="7" name="矩形 6"/>
          <p:cNvSpPr/>
          <p:nvPr/>
        </p:nvSpPr>
        <p:spPr>
          <a:xfrm>
            <a:off x="4732655" y="1798955"/>
            <a:ext cx="7256780" cy="2882900"/>
          </a:xfrm>
          <a:prstGeom prst="rect">
            <a:avLst/>
          </a:prstGeom>
          <a:noFill/>
          <a:ln w="12700" cap="flat" cmpd="sng" algn="ctr">
            <a:solidFill>
              <a:schemeClr val="tx1"/>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873" name="文本框 8"/>
          <p:cNvSpPr txBox="1"/>
          <p:nvPr/>
        </p:nvSpPr>
        <p:spPr>
          <a:xfrm>
            <a:off x="323215" y="1631315"/>
            <a:ext cx="1108075"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权限配置</a:t>
            </a:r>
            <a:endParaRPr lang="zh-CN" altLang="en-US" dirty="0">
              <a:solidFill>
                <a:schemeClr val="bg1"/>
              </a:solidFill>
              <a:latin typeface="Arial" panose="020B0604020202020204" pitchFamily="34" charset="0"/>
            </a:endParaRPr>
          </a:p>
        </p:txBody>
      </p:sp>
      <p:pic>
        <p:nvPicPr>
          <p:cNvPr id="36874" name="图片 15"/>
          <p:cNvPicPr>
            <a:picLocks noChangeAspect="1"/>
          </p:cNvPicPr>
          <p:nvPr/>
        </p:nvPicPr>
        <p:blipFill>
          <a:blip r:embed="rId2"/>
          <a:stretch>
            <a:fillRect/>
          </a:stretch>
        </p:blipFill>
        <p:spPr>
          <a:xfrm>
            <a:off x="348615" y="2001520"/>
            <a:ext cx="3866515" cy="4482465"/>
          </a:xfrm>
          <a:prstGeom prst="rect">
            <a:avLst/>
          </a:prstGeom>
          <a:noFill/>
          <a:ln w="9525">
            <a:noFill/>
          </a:ln>
        </p:spPr>
      </p:pic>
      <p:sp>
        <p:nvSpPr>
          <p:cNvPr id="5" name="矩形 4"/>
          <p:cNvSpPr/>
          <p:nvPr/>
        </p:nvSpPr>
        <p:spPr>
          <a:xfrm>
            <a:off x="323215" y="2001520"/>
            <a:ext cx="3917315" cy="4482465"/>
          </a:xfrm>
          <a:prstGeom prst="rect">
            <a:avLst/>
          </a:prstGeom>
          <a:noFill/>
          <a:ln w="12700" cap="flat" cmpd="sng" algn="ctr">
            <a:solidFill>
              <a:schemeClr val="tx1"/>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6876" name="文本框 16"/>
          <p:cNvSpPr txBox="1"/>
          <p:nvPr/>
        </p:nvSpPr>
        <p:spPr>
          <a:xfrm>
            <a:off x="4732655" y="1261110"/>
            <a:ext cx="1108075"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权限分配</a:t>
            </a:r>
            <a:endParaRPr lang="zh-CN" altLang="en-US" dirty="0">
              <a:solidFill>
                <a:schemeClr val="bg1"/>
              </a:solidFill>
              <a:latin typeface="Arial" panose="020B0604020202020204"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集成方式</a:t>
            </a:r>
            <a:endParaRPr lang="zh-CN" altLang="zh-CN" dirty="0"/>
          </a:p>
        </p:txBody>
      </p:sp>
      <p:sp>
        <p:nvSpPr>
          <p:cNvPr id="6" name="TextBox 5"/>
          <p:cNvSpPr txBox="1"/>
          <p:nvPr/>
        </p:nvSpPr>
        <p:spPr>
          <a:xfrm>
            <a:off x="379842" y="1451771"/>
            <a:ext cx="180049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角色、权限管理</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38918" name="TextBox 3"/>
          <p:cNvSpPr txBox="1"/>
          <p:nvPr/>
        </p:nvSpPr>
        <p:spPr>
          <a:xfrm>
            <a:off x="3261360" y="2402840"/>
            <a:ext cx="2297430" cy="3415030"/>
          </a:xfrm>
          <a:prstGeom prst="rect">
            <a:avLst/>
          </a:prstGeom>
          <a:noFill/>
          <a:ln w="9525">
            <a:noFill/>
          </a:ln>
        </p:spPr>
        <p:txBody>
          <a:bodyPr wrap="none">
            <a:spAutoFit/>
          </a:bodyPr>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导入组织结构数据</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导入用户数据</a:t>
            </a:r>
            <a:endParaRPr lang="en-US" altLang="zh-CN" sz="1800" dirty="0">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配置中心注册应用</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数据权限接入（）</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用户角色权限分配</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接入完成</a:t>
            </a:r>
            <a:endParaRPr lang="zh-CN" altLang="en-US" sz="1800" dirty="0">
              <a:solidFill>
                <a:schemeClr val="bg1"/>
              </a:solidFill>
              <a:latin typeface="Arial" panose="020B0604020202020204" pitchFamily="34" charset="0"/>
            </a:endParaRPr>
          </a:p>
        </p:txBody>
      </p:sp>
      <p:sp>
        <p:nvSpPr>
          <p:cNvPr id="38919" name="TextBox 4"/>
          <p:cNvSpPr txBox="1"/>
          <p:nvPr/>
        </p:nvSpPr>
        <p:spPr>
          <a:xfrm>
            <a:off x="6887210" y="2679383"/>
            <a:ext cx="2800350" cy="2861310"/>
          </a:xfrm>
          <a:prstGeom prst="rect">
            <a:avLst/>
          </a:prstGeom>
          <a:noFill/>
          <a:ln w="9525">
            <a:noFill/>
          </a:ln>
        </p:spPr>
        <p:txBody>
          <a:bodyPr>
            <a:spAutoFit/>
          </a:bodyPr>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导入系统功能权限</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导入权限</a:t>
            </a:r>
            <a:r>
              <a:rPr lang="en-US" altLang="zh-CN" sz="1800" dirty="0">
                <a:solidFill>
                  <a:schemeClr val="bg1"/>
                </a:solidFill>
                <a:latin typeface="Arial" panose="020B0604020202020204" pitchFamily="34" charset="0"/>
              </a:rPr>
              <a:t>code</a:t>
            </a:r>
            <a:r>
              <a:rPr lang="zh-CN" altLang="en-US" sz="1800" dirty="0">
                <a:solidFill>
                  <a:schemeClr val="bg1"/>
                </a:solidFill>
                <a:latin typeface="Arial" panose="020B0604020202020204" pitchFamily="34" charset="0"/>
              </a:rPr>
              <a:t>并和功能映射</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获取用户功能权限</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实现权限控制</a:t>
            </a:r>
            <a:endParaRPr lang="zh-CN" altLang="en-US" sz="1800" dirty="0">
              <a:solidFill>
                <a:schemeClr val="bg1"/>
              </a:solidFill>
              <a:latin typeface="Arial" panose="020B0604020202020204" pitchFamily="34" charset="0"/>
            </a:endParaRPr>
          </a:p>
        </p:txBody>
      </p:sp>
      <p:sp>
        <p:nvSpPr>
          <p:cNvPr id="8" name="右箭头 7"/>
          <p:cNvSpPr/>
          <p:nvPr/>
        </p:nvSpPr>
        <p:spPr>
          <a:xfrm>
            <a:off x="5880735" y="4012565"/>
            <a:ext cx="589915" cy="358140"/>
          </a:xfrm>
          <a:prstGeom prst="rightArrow">
            <a:avLst/>
          </a:prstGeom>
          <a:solidFill>
            <a:srgbClr val="5688B6"/>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921" name="TextBox 8"/>
          <p:cNvSpPr txBox="1"/>
          <p:nvPr/>
        </p:nvSpPr>
        <p:spPr>
          <a:xfrm>
            <a:off x="687070" y="3091815"/>
            <a:ext cx="1631315" cy="645160"/>
          </a:xfrm>
          <a:prstGeom prst="rect">
            <a:avLst/>
          </a:prstGeom>
          <a:noFill/>
          <a:ln w="9525">
            <a:noFill/>
          </a:ln>
        </p:spPr>
        <p:txBody>
          <a:bodyPr wrap="square">
            <a:spAutoFit/>
          </a:bodyPr>
          <a:p>
            <a:r>
              <a:rPr lang="zh-CN" altLang="en-US" sz="1800" dirty="0">
                <a:solidFill>
                  <a:schemeClr val="bg1"/>
                </a:solidFill>
                <a:latin typeface="Arial" panose="020B0604020202020204" pitchFamily="34" charset="0"/>
              </a:rPr>
              <a:t>此部分依赖于</a:t>
            </a:r>
            <a:endParaRPr lang="en-US" altLang="zh-CN" sz="1800" dirty="0">
              <a:solidFill>
                <a:schemeClr val="bg1"/>
              </a:solidFill>
              <a:latin typeface="Arial" panose="020B0604020202020204" pitchFamily="34" charset="0"/>
            </a:endParaRPr>
          </a:p>
          <a:p>
            <a:r>
              <a:rPr lang="zh-CN" altLang="en-US" sz="1800" dirty="0">
                <a:solidFill>
                  <a:schemeClr val="bg1"/>
                </a:solidFill>
                <a:latin typeface="Arial" panose="020B0604020202020204" pitchFamily="34" charset="0"/>
              </a:rPr>
              <a:t>用户组织管理</a:t>
            </a:r>
            <a:endParaRPr lang="zh-CN" altLang="en-US" sz="1800" dirty="0">
              <a:solidFill>
                <a:schemeClr val="bg1"/>
              </a:solidFill>
              <a:latin typeface="Arial" panose="020B0604020202020204" pitchFamily="34" charset="0"/>
            </a:endParaRPr>
          </a:p>
        </p:txBody>
      </p:sp>
      <p:sp>
        <p:nvSpPr>
          <p:cNvPr id="13" name="圆角矩形 12"/>
          <p:cNvSpPr/>
          <p:nvPr/>
        </p:nvSpPr>
        <p:spPr>
          <a:xfrm>
            <a:off x="3566160" y="4187190"/>
            <a:ext cx="1992630" cy="492760"/>
          </a:xfrm>
          <a:prstGeom prst="roundRect">
            <a:avLst/>
          </a:prstGeom>
          <a:noFill/>
          <a:ln w="12700" cap="flat" cmpd="sng" algn="ctr">
            <a:solidFill>
              <a:srgbClr val="FF00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38923" name="文本框 1"/>
          <p:cNvSpPr txBox="1"/>
          <p:nvPr/>
        </p:nvSpPr>
        <p:spPr>
          <a:xfrm>
            <a:off x="2318068" y="1452245"/>
            <a:ext cx="5724525" cy="368300"/>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控制用户角色在使用系统过程中的功能功能、数据权限</a:t>
            </a:r>
            <a:endParaRPr lang="zh-CN" altLang="en-US" dirty="0">
              <a:solidFill>
                <a:schemeClr val="bg1"/>
              </a:solidFill>
              <a:latin typeface="Arial" panose="020B0604020202020204" pitchFamily="34" charset="0"/>
            </a:endParaRPr>
          </a:p>
        </p:txBody>
      </p:sp>
      <p:sp>
        <p:nvSpPr>
          <p:cNvPr id="4" name="圆角矩形 3"/>
          <p:cNvSpPr/>
          <p:nvPr/>
        </p:nvSpPr>
        <p:spPr>
          <a:xfrm>
            <a:off x="3566160" y="2499995"/>
            <a:ext cx="1992630" cy="1056640"/>
          </a:xfrm>
          <a:prstGeom prst="roundRect">
            <a:avLst/>
          </a:prstGeom>
          <a:noFill/>
          <a:ln w="12700" cap="flat" cmpd="sng" algn="ctr">
            <a:solidFill>
              <a:srgbClr val="FF33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2" name="圆角矩形 11"/>
          <p:cNvSpPr/>
          <p:nvPr/>
        </p:nvSpPr>
        <p:spPr>
          <a:xfrm>
            <a:off x="687070" y="3043555"/>
            <a:ext cx="1623695" cy="779145"/>
          </a:xfrm>
          <a:prstGeom prst="roundRect">
            <a:avLst/>
          </a:prstGeom>
          <a:noFill/>
          <a:ln w="12700" cap="flat" cmpd="sng" algn="ctr">
            <a:solidFill>
              <a:srgbClr val="FF33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5" name="右箭头 4"/>
          <p:cNvSpPr/>
          <p:nvPr/>
        </p:nvSpPr>
        <p:spPr>
          <a:xfrm rot="10800000">
            <a:off x="2455545" y="3243580"/>
            <a:ext cx="563880" cy="302895"/>
          </a:xfrm>
          <a:prstGeom prst="rightArrow">
            <a:avLst/>
          </a:prstGeom>
          <a:solidFill>
            <a:srgbClr val="5688B6"/>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5" name="圆角矩形 14"/>
          <p:cNvSpPr/>
          <p:nvPr/>
        </p:nvSpPr>
        <p:spPr>
          <a:xfrm>
            <a:off x="6791960" y="2630170"/>
            <a:ext cx="2895600" cy="2910840"/>
          </a:xfrm>
          <a:prstGeom prst="roundRect">
            <a:avLst/>
          </a:prstGeom>
          <a:noFill/>
          <a:ln w="12700" cap="flat" cmpd="sng" algn="ctr">
            <a:solidFill>
              <a:srgbClr val="FF33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3" name="TextBox 2"/>
          <p:cNvSpPr txBox="1"/>
          <p:nvPr/>
        </p:nvSpPr>
        <p:spPr>
          <a:xfrm>
            <a:off x="801797" y="1220514"/>
            <a:ext cx="1800493"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用户行为分析：</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0966" name="TextBox 3"/>
          <p:cNvSpPr txBox="1"/>
          <p:nvPr/>
        </p:nvSpPr>
        <p:spPr>
          <a:xfrm>
            <a:off x="697230" y="2296795"/>
            <a:ext cx="4418330" cy="1568450"/>
          </a:xfrm>
          <a:prstGeom prst="rect">
            <a:avLst/>
          </a:prstGeom>
          <a:noFill/>
          <a:ln w="9525">
            <a:noFill/>
          </a:ln>
        </p:spPr>
        <p:txBody>
          <a:bodyPr wrap="none">
            <a:spAutoFit/>
          </a:bodyPr>
          <a:p>
            <a:pPr marL="171450" indent="-1714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应用系统前端根据埋点规则进行前端埋点</a:t>
            </a:r>
            <a:endParaRPr lang="en-US" altLang="zh-CN" sz="1600" dirty="0">
              <a:solidFill>
                <a:schemeClr val="bg1"/>
              </a:solidFill>
              <a:latin typeface="Arial" panose="020B0604020202020204" pitchFamily="34" charset="0"/>
            </a:endParaRPr>
          </a:p>
          <a:p>
            <a:pPr marL="171450" indent="-1714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前端调用后端数据采集接口进行埋点数据采集</a:t>
            </a:r>
            <a:endParaRPr lang="en-US" altLang="zh-CN" sz="1600" dirty="0">
              <a:solidFill>
                <a:schemeClr val="bg1"/>
              </a:solidFill>
              <a:latin typeface="Arial" panose="020B0604020202020204" pitchFamily="34" charset="0"/>
            </a:endParaRPr>
          </a:p>
          <a:p>
            <a:pPr marL="171450" indent="-171450">
              <a:lnSpc>
                <a:spcPct val="200000"/>
              </a:lnSpc>
              <a:buFont typeface="Wingdings" panose="05000000000000000000" pitchFamily="2" charset="2"/>
              <a:buChar char="Ø"/>
            </a:pPr>
            <a:r>
              <a:rPr lang="zh-CN" altLang="en-US" sz="1600" dirty="0">
                <a:solidFill>
                  <a:schemeClr val="bg1"/>
                </a:solidFill>
                <a:latin typeface="Arial" panose="020B0604020202020204" pitchFamily="34" charset="0"/>
              </a:rPr>
              <a:t>行为分析服务配套前端展示报表</a:t>
            </a:r>
            <a:endParaRPr lang="zh-CN" altLang="en-US" sz="1600" dirty="0">
              <a:solidFill>
                <a:schemeClr val="bg1"/>
              </a:solidFill>
              <a:latin typeface="Arial" panose="020B0604020202020204" pitchFamily="34" charset="0"/>
            </a:endParaRPr>
          </a:p>
        </p:txBody>
      </p:sp>
      <p:graphicFrame>
        <p:nvGraphicFramePr>
          <p:cNvPr id="4" name="表格 3"/>
          <p:cNvGraphicFramePr>
            <a:graphicFrameLocks noGrp="1"/>
          </p:cNvGraphicFramePr>
          <p:nvPr/>
        </p:nvGraphicFramePr>
        <p:xfrm>
          <a:off x="725805" y="4792980"/>
          <a:ext cx="5408930" cy="1126490"/>
        </p:xfrm>
        <a:graphic>
          <a:graphicData uri="http://schemas.openxmlformats.org/drawingml/2006/table">
            <a:tbl>
              <a:tblPr firstRow="1" bandRow="1">
                <a:tableStyleId>{5C22544A-7EE6-4342-B048-85BDC9FD1C3A}</a:tableStyleId>
              </a:tblPr>
              <a:tblGrid>
                <a:gridCol w="798195"/>
                <a:gridCol w="620395"/>
                <a:gridCol w="3990340"/>
              </a:tblGrid>
              <a:tr h="450850">
                <a:tc>
                  <a:txBody>
                    <a:bodyPr/>
                    <a:p>
                      <a:r>
                        <a:rPr lang="zh-CN" altLang="en-US" sz="900" dirty="0" smtClean="0"/>
                        <a:t>接口名称</a:t>
                      </a:r>
                      <a:endParaRPr lang="zh-CN" altLang="en-US" sz="900" dirty="0"/>
                    </a:p>
                  </a:txBody>
                  <a:tcPr marL="91439" marR="91439" marT="45700" marB="45700"/>
                </a:tc>
                <a:tc>
                  <a:txBody>
                    <a:bodyPr/>
                    <a:p>
                      <a:r>
                        <a:rPr lang="zh-CN" altLang="en-US" sz="900" dirty="0" smtClean="0"/>
                        <a:t>类型</a:t>
                      </a:r>
                      <a:endParaRPr lang="zh-CN" altLang="en-US" sz="900" dirty="0"/>
                    </a:p>
                  </a:txBody>
                  <a:tcPr marL="91439" marR="91439" marT="45700" marB="45700"/>
                </a:tc>
                <a:tc>
                  <a:txBody>
                    <a:bodyPr/>
                    <a:p>
                      <a:r>
                        <a:rPr lang="zh-CN" altLang="en-US" sz="900" dirty="0" smtClean="0"/>
                        <a:t>接口路径</a:t>
                      </a:r>
                      <a:endParaRPr lang="zh-CN" altLang="en-US" sz="900" dirty="0"/>
                    </a:p>
                  </a:txBody>
                  <a:tcPr marL="91439" marR="91439" marT="45700" marB="45700"/>
                </a:tc>
              </a:tr>
              <a:tr h="675640">
                <a:tc>
                  <a:txBody>
                    <a:bodyPr/>
                    <a:p>
                      <a:r>
                        <a:rPr lang="zh-CN" altLang="en-US" sz="900" dirty="0" smtClean="0"/>
                        <a:t>采集用户行为数据</a:t>
                      </a:r>
                      <a:endParaRPr lang="zh-CN" altLang="en-US" sz="900" dirty="0"/>
                    </a:p>
                  </a:txBody>
                  <a:tcPr marL="91439" marR="91439" marT="45700" marB="45700"/>
                </a:tc>
                <a:tc>
                  <a:txBody>
                    <a:bodyPr/>
                    <a:p>
                      <a:r>
                        <a:rPr lang="en-US" altLang="zh-CN" sz="900" dirty="0" smtClean="0"/>
                        <a:t>POST</a:t>
                      </a:r>
                      <a:endParaRPr lang="zh-CN" altLang="en-US" sz="900" dirty="0"/>
                    </a:p>
                  </a:txBody>
                  <a:tcPr marL="91439" marR="91439" marT="45700" marB="45700"/>
                </a:tc>
                <a:tc>
                  <a:txBody>
                    <a:bodyPr/>
                    <a:p>
                      <a:r>
                        <a:rPr lang="en-US" altLang="zh-CN" sz="900" dirty="0" smtClean="0"/>
                        <a:t>/</a:t>
                      </a:r>
                      <a:r>
                        <a:rPr lang="en-US" altLang="zh-CN" sz="900" dirty="0" err="1" smtClean="0"/>
                        <a:t>api</a:t>
                      </a:r>
                      <a:r>
                        <a:rPr lang="en-US" altLang="zh-CN" sz="900" dirty="0" smtClean="0"/>
                        <a:t>/infra-</a:t>
                      </a:r>
                      <a:r>
                        <a:rPr lang="en-US" altLang="zh-CN" sz="900" dirty="0" err="1" smtClean="0"/>
                        <a:t>uba</a:t>
                      </a:r>
                      <a:r>
                        <a:rPr lang="en-US" altLang="zh-CN" sz="900" dirty="0" smtClean="0"/>
                        <a:t>/v0.1/user-behaviors/{</a:t>
                      </a:r>
                      <a:r>
                        <a:rPr lang="en-US" altLang="zh-CN" sz="900" dirty="0" err="1" smtClean="0"/>
                        <a:t>app_code</a:t>
                      </a:r>
                      <a:r>
                        <a:rPr lang="en-US" altLang="zh-CN" sz="900" dirty="0" smtClean="0"/>
                        <a:t>}/events</a:t>
                      </a:r>
                      <a:endParaRPr lang="zh-CN" altLang="en-US" sz="900" dirty="0"/>
                    </a:p>
                  </a:txBody>
                  <a:tcPr marL="91439" marR="91439" marT="45700" marB="45700"/>
                </a:tc>
              </a:tr>
            </a:tbl>
          </a:graphicData>
        </a:graphic>
      </p:graphicFrame>
      <p:sp>
        <p:nvSpPr>
          <p:cNvPr id="40981" name="TextBox 8"/>
          <p:cNvSpPr txBox="1"/>
          <p:nvPr/>
        </p:nvSpPr>
        <p:spPr>
          <a:xfrm>
            <a:off x="762635" y="4027170"/>
            <a:ext cx="3511550" cy="33718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开发环境地址：</a:t>
            </a:r>
            <a:r>
              <a:rPr lang="en-US" altLang="zh-CN" sz="1600" dirty="0">
                <a:solidFill>
                  <a:schemeClr val="bg1"/>
                </a:solidFill>
                <a:latin typeface="Arial" panose="020B0604020202020204" pitchFamily="34" charset="0"/>
              </a:rPr>
              <a:t>192.168.110.25:8085</a:t>
            </a:r>
            <a:endParaRPr lang="en-US" altLang="zh-CN" sz="1600" dirty="0">
              <a:solidFill>
                <a:schemeClr val="bg1"/>
              </a:solidFill>
              <a:latin typeface="Arial" panose="020B0604020202020204" pitchFamily="34" charset="0"/>
            </a:endParaRPr>
          </a:p>
        </p:txBody>
      </p:sp>
      <p:sp>
        <p:nvSpPr>
          <p:cNvPr id="40982" name="文本框 1"/>
          <p:cNvSpPr txBox="1"/>
          <p:nvPr/>
        </p:nvSpPr>
        <p:spPr>
          <a:xfrm>
            <a:off x="665480" y="6052820"/>
            <a:ext cx="4647565" cy="337185"/>
          </a:xfrm>
          <a:prstGeom prst="rect">
            <a:avLst/>
          </a:prstGeom>
          <a:noFill/>
          <a:ln w="9525">
            <a:noFill/>
          </a:ln>
        </p:spPr>
        <p:txBody>
          <a:bodyPr wrap="square">
            <a:spAutoFit/>
          </a:bodyPr>
          <a:p>
            <a:r>
              <a:rPr lang="en-US" altLang="zh-CN" sz="1600" dirty="0">
                <a:solidFill>
                  <a:schemeClr val="bg1"/>
                </a:solidFill>
                <a:latin typeface="Arial" panose="020B0604020202020204" pitchFamily="34" charset="0"/>
              </a:rPr>
              <a:t>app_code</a:t>
            </a:r>
            <a:r>
              <a:rPr lang="zh-CN" altLang="en-US" sz="1600" dirty="0">
                <a:solidFill>
                  <a:schemeClr val="bg1"/>
                </a:solidFill>
                <a:latin typeface="Arial" panose="020B0604020202020204" pitchFamily="34" charset="0"/>
              </a:rPr>
              <a:t>：例如</a:t>
            </a:r>
            <a:r>
              <a:rPr lang="en-US" altLang="zh-CN" sz="1600" dirty="0">
                <a:solidFill>
                  <a:schemeClr val="bg1"/>
                </a:solidFill>
                <a:latin typeface="Arial" panose="020B0604020202020204" pitchFamily="34" charset="0"/>
              </a:rPr>
              <a:t>APP0001(</a:t>
            </a:r>
            <a:r>
              <a:rPr lang="zh-CN" altLang="en-US" sz="1600" dirty="0">
                <a:solidFill>
                  <a:schemeClr val="bg1"/>
                </a:solidFill>
                <a:latin typeface="Arial" panose="020B0604020202020204" pitchFamily="34" charset="0"/>
              </a:rPr>
              <a:t>来源于配置中心</a:t>
            </a:r>
            <a:r>
              <a:rPr lang="en-US" altLang="zh-CN" sz="1600" dirty="0">
                <a:solidFill>
                  <a:schemeClr val="bg1"/>
                </a:solidFill>
                <a:latin typeface="Arial" panose="020B0604020202020204" pitchFamily="34" charset="0"/>
              </a:rPr>
              <a:t>)</a:t>
            </a:r>
            <a:endParaRPr lang="en-US" altLang="zh-CN" sz="1600" dirty="0">
              <a:solidFill>
                <a:schemeClr val="bg1"/>
              </a:solidFill>
              <a:latin typeface="Arial" panose="020B0604020202020204" pitchFamily="34" charset="0"/>
            </a:endParaRPr>
          </a:p>
        </p:txBody>
      </p:sp>
      <p:sp>
        <p:nvSpPr>
          <p:cNvPr id="40983" name="文本框 3"/>
          <p:cNvSpPr txBox="1"/>
          <p:nvPr/>
        </p:nvSpPr>
        <p:spPr>
          <a:xfrm>
            <a:off x="665480" y="1896745"/>
            <a:ext cx="3383280" cy="368300"/>
          </a:xfrm>
          <a:prstGeom prst="rect">
            <a:avLst/>
          </a:prstGeom>
          <a:noFill/>
          <a:ln w="9525">
            <a:noFill/>
          </a:ln>
        </p:spPr>
        <p:txBody>
          <a:bodyPr wrap="none">
            <a:spAutoFit/>
          </a:bodyPr>
          <a:p>
            <a:r>
              <a:rPr lang="zh-CN" altLang="en-US" sz="1800" dirty="0">
                <a:solidFill>
                  <a:schemeClr val="bg1"/>
                </a:solidFill>
                <a:latin typeface="Arial" panose="020B0604020202020204" pitchFamily="34" charset="0"/>
              </a:rPr>
              <a:t>依赖于单点登录，获取应用详情</a:t>
            </a:r>
            <a:endParaRPr lang="zh-CN" altLang="en-US" sz="1800" dirty="0">
              <a:solidFill>
                <a:schemeClr val="bg1"/>
              </a:solidFill>
              <a:latin typeface="Arial" panose="020B0604020202020204" pitchFamily="34" charset="0"/>
            </a:endParaRPr>
          </a:p>
        </p:txBody>
      </p:sp>
      <p:sp>
        <p:nvSpPr>
          <p:cNvPr id="40984" name="文本框 4"/>
          <p:cNvSpPr txBox="1"/>
          <p:nvPr/>
        </p:nvSpPr>
        <p:spPr>
          <a:xfrm>
            <a:off x="762635" y="4309745"/>
            <a:ext cx="3526790" cy="33718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测试环境地址：</a:t>
            </a:r>
            <a:r>
              <a:rPr lang="en-US" altLang="zh-CN" sz="1600" dirty="0">
                <a:solidFill>
                  <a:schemeClr val="bg1"/>
                </a:solidFill>
                <a:latin typeface="Arial" panose="020B0604020202020204" pitchFamily="34" charset="0"/>
              </a:rPr>
              <a:t>192.168.108.39:8085</a:t>
            </a:r>
            <a:endParaRPr lang="en-US" altLang="zh-CN" sz="1600" dirty="0">
              <a:solidFill>
                <a:schemeClr val="bg1"/>
              </a:solidFill>
              <a:latin typeface="Arial" panose="020B0604020202020204" pitchFamily="34" charset="0"/>
            </a:endParaRPr>
          </a:p>
        </p:txBody>
      </p:sp>
      <p:sp>
        <p:nvSpPr>
          <p:cNvPr id="40985" name="文本框 11"/>
          <p:cNvSpPr txBox="1"/>
          <p:nvPr/>
        </p:nvSpPr>
        <p:spPr>
          <a:xfrm>
            <a:off x="6746875" y="1318895"/>
            <a:ext cx="1960880" cy="398780"/>
          </a:xfrm>
          <a:prstGeom prst="rect">
            <a:avLst/>
          </a:prstGeom>
          <a:noFill/>
          <a:ln w="9525">
            <a:noFill/>
          </a:ln>
        </p:spPr>
        <p:txBody>
          <a:bodyPr wrap="none">
            <a:spAutoFit/>
          </a:bodyPr>
          <a:p>
            <a:r>
              <a:rPr lang="zh-CN" altLang="en-US" sz="2000" dirty="0">
                <a:solidFill>
                  <a:schemeClr val="bg1"/>
                </a:solidFill>
                <a:latin typeface="Arial" panose="020B0604020202020204" pitchFamily="34" charset="0"/>
              </a:rPr>
              <a:t>前端埋点规则：</a:t>
            </a:r>
            <a:endParaRPr lang="zh-CN" altLang="en-US" sz="2000" dirty="0">
              <a:solidFill>
                <a:schemeClr val="bg1"/>
              </a:solidFill>
              <a:latin typeface="Arial" panose="020B0604020202020204" pitchFamily="34" charset="0"/>
            </a:endParaRPr>
          </a:p>
        </p:txBody>
      </p:sp>
      <p:sp>
        <p:nvSpPr>
          <p:cNvPr id="40986" name="文本框 14"/>
          <p:cNvSpPr txBox="1"/>
          <p:nvPr/>
        </p:nvSpPr>
        <p:spPr>
          <a:xfrm>
            <a:off x="6727825" y="1685608"/>
            <a:ext cx="4564380" cy="645160"/>
          </a:xfrm>
          <a:prstGeom prst="rect">
            <a:avLst/>
          </a:prstGeom>
          <a:noFill/>
          <a:ln w="9525">
            <a:noFill/>
          </a:ln>
        </p:spPr>
        <p:txBody>
          <a:bodyPr wrap="none">
            <a:spAutoFit/>
          </a:bodyPr>
          <a:p>
            <a:r>
              <a:rPr lang="en-US" altLang="zh-CN" sz="1800" dirty="0">
                <a:solidFill>
                  <a:schemeClr val="bg1"/>
                </a:solidFill>
                <a:latin typeface="Arial" panose="020B0604020202020204" pitchFamily="34" charset="0"/>
              </a:rPr>
              <a:t>Eventcode:</a:t>
            </a:r>
            <a:r>
              <a:rPr lang="zh-CN" altLang="en-US" sz="1800" dirty="0">
                <a:solidFill>
                  <a:schemeClr val="bg1"/>
                </a:solidFill>
                <a:latin typeface="Arial" panose="020B0604020202020204" pitchFamily="34" charset="0"/>
              </a:rPr>
              <a:t>事件</a:t>
            </a:r>
            <a:r>
              <a:rPr lang="en-US" altLang="zh-CN" sz="1800" dirty="0">
                <a:solidFill>
                  <a:schemeClr val="bg1"/>
                </a:solidFill>
                <a:latin typeface="Arial" panose="020B0604020202020204" pitchFamily="34" charset="0"/>
              </a:rPr>
              <a:t>code</a:t>
            </a:r>
            <a:r>
              <a:rPr lang="zh-CN" altLang="en-US" sz="1800" dirty="0">
                <a:solidFill>
                  <a:schemeClr val="bg1"/>
                </a:solidFill>
                <a:latin typeface="Arial" panose="020B0604020202020204" pitchFamily="34" charset="0"/>
              </a:rPr>
              <a:t>，分为多段，每段长度</a:t>
            </a:r>
            <a:endParaRPr lang="en-US" altLang="zh-CN" sz="1800" dirty="0">
              <a:solidFill>
                <a:schemeClr val="bg1"/>
              </a:solidFill>
              <a:latin typeface="Arial" panose="020B0604020202020204" pitchFamily="34" charset="0"/>
            </a:endParaRPr>
          </a:p>
          <a:p>
            <a:r>
              <a:rPr lang="zh-CN" altLang="en-US" sz="1800" dirty="0">
                <a:solidFill>
                  <a:schemeClr val="bg1"/>
                </a:solidFill>
                <a:latin typeface="Arial" panose="020B0604020202020204" pitchFamily="34" charset="0"/>
              </a:rPr>
              <a:t>四个字符，使用连字符“</a:t>
            </a:r>
            <a:r>
              <a:rPr lang="en-US" altLang="zh-CN" sz="1800" dirty="0">
                <a:solidFill>
                  <a:schemeClr val="bg1"/>
                </a:solidFill>
                <a:latin typeface="Arial" panose="020B0604020202020204" pitchFamily="34" charset="0"/>
              </a:rPr>
              <a:t>-</a:t>
            </a:r>
            <a:r>
              <a:rPr lang="zh-CN" altLang="en-US" sz="1800" dirty="0">
                <a:solidFill>
                  <a:schemeClr val="bg1"/>
                </a:solidFill>
                <a:latin typeface="Arial" panose="020B0604020202020204" pitchFamily="34" charset="0"/>
              </a:rPr>
              <a:t>”连接</a:t>
            </a:r>
            <a:r>
              <a:rPr lang="zh-CN" altLang="en-US" sz="1400" dirty="0">
                <a:solidFill>
                  <a:schemeClr val="bg1"/>
                </a:solidFill>
                <a:latin typeface="Arial" panose="020B0604020202020204" pitchFamily="34" charset="0"/>
              </a:rPr>
              <a:t>。</a:t>
            </a:r>
            <a:endParaRPr lang="zh-CN" altLang="en-US" sz="1400" dirty="0">
              <a:solidFill>
                <a:schemeClr val="bg1"/>
              </a:solidFill>
              <a:latin typeface="Arial" panose="020B0604020202020204" pitchFamily="34" charset="0"/>
            </a:endParaRPr>
          </a:p>
        </p:txBody>
      </p:sp>
      <p:sp>
        <p:nvSpPr>
          <p:cNvPr id="40987" name="文本框 15"/>
          <p:cNvSpPr txBox="1"/>
          <p:nvPr/>
        </p:nvSpPr>
        <p:spPr>
          <a:xfrm>
            <a:off x="6746875" y="2309495"/>
            <a:ext cx="4281805" cy="3538220"/>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如有以下目录结构，可以定义以下</a:t>
            </a:r>
            <a:r>
              <a:rPr lang="en-US" altLang="zh-CN" sz="1600" dirty="0">
                <a:solidFill>
                  <a:schemeClr val="bg1"/>
                </a:solidFill>
                <a:latin typeface="Arial" panose="020B0604020202020204" pitchFamily="34" charset="0"/>
              </a:rPr>
              <a:t>event_code</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组织管理</a:t>
            </a:r>
            <a:r>
              <a:rPr lang="en-US" altLang="zh-CN" sz="1600" dirty="0">
                <a:solidFill>
                  <a:schemeClr val="bg1"/>
                </a:solidFill>
                <a:latin typeface="Arial" panose="020B0604020202020204" pitchFamily="34" charset="0"/>
              </a:rPr>
              <a:t>(0001)</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删除组织</a:t>
            </a:r>
            <a:r>
              <a:rPr lang="en-US" altLang="zh-CN" sz="1600" dirty="0">
                <a:solidFill>
                  <a:schemeClr val="bg1"/>
                </a:solidFill>
                <a:latin typeface="Arial" panose="020B0604020202020204" pitchFamily="34" charset="0"/>
              </a:rPr>
              <a:t>(0001-0001)</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查看组织</a:t>
            </a:r>
            <a:r>
              <a:rPr lang="en-US" altLang="zh-CN" sz="1600" dirty="0">
                <a:solidFill>
                  <a:schemeClr val="bg1"/>
                </a:solidFill>
                <a:latin typeface="Arial" panose="020B0604020202020204" pitchFamily="34" charset="0"/>
              </a:rPr>
              <a:t>(0001-0002)</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搜索组织</a:t>
            </a:r>
            <a:r>
              <a:rPr lang="en-US" altLang="zh-CN" sz="1600" dirty="0">
                <a:solidFill>
                  <a:schemeClr val="bg1"/>
                </a:solidFill>
                <a:latin typeface="Arial" panose="020B0604020202020204" pitchFamily="34" charset="0"/>
              </a:rPr>
              <a:t>(0001-0003)</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查看组织详</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用户管理</a:t>
            </a:r>
            <a:r>
              <a:rPr lang="en-US" altLang="zh-CN" sz="1600" dirty="0">
                <a:solidFill>
                  <a:schemeClr val="bg1"/>
                </a:solidFill>
                <a:latin typeface="Arial" panose="020B0604020202020204" pitchFamily="34" charset="0"/>
              </a:rPr>
              <a:t>(0002)</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搜索用户</a:t>
            </a:r>
            <a:r>
              <a:rPr lang="en-US" altLang="zh-CN" sz="1600" dirty="0">
                <a:solidFill>
                  <a:schemeClr val="bg1"/>
                </a:solidFill>
                <a:latin typeface="Arial" panose="020B0604020202020204" pitchFamily="34" charset="0"/>
              </a:rPr>
              <a:t>(0002-0001)</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删除用户</a:t>
            </a:r>
            <a:r>
              <a:rPr lang="en-US" altLang="zh-CN" sz="1600" dirty="0">
                <a:solidFill>
                  <a:schemeClr val="bg1"/>
                </a:solidFill>
                <a:latin typeface="Arial" panose="020B0604020202020204" pitchFamily="34" charset="0"/>
              </a:rPr>
              <a:t>(0002-0001-0001)</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修改用户</a:t>
            </a:r>
            <a:r>
              <a:rPr lang="en-US" altLang="zh-CN" sz="1600" dirty="0">
                <a:solidFill>
                  <a:schemeClr val="bg1"/>
                </a:solidFill>
                <a:latin typeface="Arial" panose="020B0604020202020204" pitchFamily="34" charset="0"/>
              </a:rPr>
              <a:t>(0002-0001-0002)</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查看详情</a:t>
            </a:r>
            <a:r>
              <a:rPr lang="en-US" altLang="zh-CN" sz="1600" dirty="0">
                <a:solidFill>
                  <a:schemeClr val="bg1"/>
                </a:solidFill>
                <a:latin typeface="Arial" panose="020B0604020202020204" pitchFamily="34" charset="0"/>
              </a:rPr>
              <a:t>(0002-0001-0003)</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更新用户</a:t>
            </a:r>
            <a:r>
              <a:rPr lang="en-US" altLang="zh-CN" sz="1600" dirty="0">
                <a:solidFill>
                  <a:schemeClr val="bg1"/>
                </a:solidFill>
                <a:latin typeface="Arial" panose="020B0604020202020204" pitchFamily="34" charset="0"/>
              </a:rPr>
              <a:t>(0002-0001-0004)</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其它操作</a:t>
            </a:r>
            <a:r>
              <a:rPr lang="en-US" altLang="zh-CN" sz="1600" dirty="0">
                <a:solidFill>
                  <a:schemeClr val="bg1"/>
                </a:solidFill>
                <a:latin typeface="Arial" panose="020B0604020202020204" pitchFamily="34" charset="0"/>
              </a:rPr>
              <a:t>(0002-0001-xxxx)</a:t>
            </a:r>
            <a:br>
              <a:rPr lang="zh-CN" altLang="en-US" sz="1600" dirty="0">
                <a:solidFill>
                  <a:schemeClr val="bg1"/>
                </a:solidFill>
                <a:latin typeface="Arial" panose="020B0604020202020204" pitchFamily="34" charset="0"/>
              </a:rPr>
            </a:br>
            <a:r>
              <a:rPr lang="zh-CN" altLang="en-US" sz="1600" dirty="0">
                <a:solidFill>
                  <a:schemeClr val="bg1"/>
                </a:solidFill>
                <a:latin typeface="Arial" panose="020B0604020202020204" pitchFamily="34" charset="0"/>
              </a:rPr>
              <a:t>                    删除用户</a:t>
            </a:r>
            <a:r>
              <a:rPr lang="en-US" altLang="zh-CN" sz="1600" dirty="0">
                <a:solidFill>
                  <a:schemeClr val="bg1"/>
                </a:solidFill>
                <a:latin typeface="Arial" panose="020B0604020202020204" pitchFamily="34" charset="0"/>
              </a:rPr>
              <a:t>(0002-0002)</a:t>
            </a:r>
            <a:endParaRPr lang="en-US" altLang="zh-CN" sz="1600" dirty="0">
              <a:solidFill>
                <a:schemeClr val="bg1"/>
              </a:solidFill>
              <a:latin typeface="Arial" panose="020B0604020202020204" pitchFamily="34" charset="0"/>
            </a:endParaRPr>
          </a:p>
        </p:txBody>
      </p:sp>
      <p:sp>
        <p:nvSpPr>
          <p:cNvPr id="18" name="圆角矩形 17"/>
          <p:cNvSpPr/>
          <p:nvPr/>
        </p:nvSpPr>
        <p:spPr>
          <a:xfrm>
            <a:off x="6578600" y="1071245"/>
            <a:ext cx="4713605" cy="4776470"/>
          </a:xfrm>
          <a:prstGeom prst="roundRect">
            <a:avLst/>
          </a:prstGeom>
          <a:noFill/>
          <a:ln w="12700" cap="flat" cmpd="sng" algn="ctr">
            <a:solidFill>
              <a:schemeClr val="tx1"/>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9" name="圆角矩形 18"/>
          <p:cNvSpPr/>
          <p:nvPr/>
        </p:nvSpPr>
        <p:spPr>
          <a:xfrm>
            <a:off x="665480" y="2388235"/>
            <a:ext cx="4265930" cy="585470"/>
          </a:xfrm>
          <a:prstGeom prst="roundRect">
            <a:avLst/>
          </a:prstGeom>
          <a:noFill/>
          <a:ln w="12700" cap="flat" cmpd="sng" algn="ctr">
            <a:solidFill>
              <a:srgbClr val="FF33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20" name="右箭头 19"/>
          <p:cNvSpPr/>
          <p:nvPr/>
        </p:nvSpPr>
        <p:spPr>
          <a:xfrm>
            <a:off x="5344795" y="2744470"/>
            <a:ext cx="1066800" cy="228600"/>
          </a:xfrm>
          <a:prstGeom prst="rightArrow">
            <a:avLst/>
          </a:prstGeom>
          <a:solidFill>
            <a:srgbClr val="5688B6"/>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3" name="TextBox 5"/>
          <p:cNvSpPr txBox="1"/>
          <p:nvPr/>
        </p:nvSpPr>
        <p:spPr>
          <a:xfrm>
            <a:off x="8134673" y="1474744"/>
            <a:ext cx="133882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审计日志：</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3015" name="TextBox 9"/>
          <p:cNvSpPr txBox="1"/>
          <p:nvPr/>
        </p:nvSpPr>
        <p:spPr>
          <a:xfrm>
            <a:off x="5946775" y="4221163"/>
            <a:ext cx="3526790" cy="58356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开发环境地址：</a:t>
            </a:r>
            <a:r>
              <a:rPr lang="en-US" altLang="zh-CN" sz="1600" dirty="0">
                <a:solidFill>
                  <a:schemeClr val="bg1"/>
                </a:solidFill>
                <a:latin typeface="Arial" panose="020B0604020202020204" pitchFamily="34" charset="0"/>
              </a:rPr>
              <a:t>192.168.110.25:8081</a:t>
            </a:r>
            <a:endParaRPr lang="en-US" altLang="zh-CN" sz="1600" dirty="0">
              <a:solidFill>
                <a:schemeClr val="bg1"/>
              </a:solidFill>
              <a:latin typeface="Arial" panose="020B0604020202020204" pitchFamily="34" charset="0"/>
            </a:endParaRPr>
          </a:p>
          <a:p>
            <a:r>
              <a:rPr lang="zh-CN" altLang="en-US" sz="1600" dirty="0">
                <a:solidFill>
                  <a:schemeClr val="bg1"/>
                </a:solidFill>
                <a:latin typeface="Arial" panose="020B0604020202020204" pitchFamily="34" charset="0"/>
              </a:rPr>
              <a:t>测试环境地址：</a:t>
            </a:r>
            <a:r>
              <a:rPr lang="en-US" altLang="zh-CN" sz="1600" dirty="0">
                <a:solidFill>
                  <a:schemeClr val="bg1"/>
                </a:solidFill>
                <a:latin typeface="Arial" panose="020B0604020202020204" pitchFamily="34" charset="0"/>
              </a:rPr>
              <a:t>192.168.108.39:8081</a:t>
            </a:r>
            <a:endParaRPr lang="en-US" altLang="zh-CN" sz="1600" dirty="0">
              <a:solidFill>
                <a:schemeClr val="bg1"/>
              </a:solidFill>
              <a:latin typeface="Arial" panose="020B0604020202020204" pitchFamily="34" charset="0"/>
            </a:endParaRPr>
          </a:p>
        </p:txBody>
      </p:sp>
      <p:sp>
        <p:nvSpPr>
          <p:cNvPr id="43016" name="文本框 6"/>
          <p:cNvSpPr txBox="1"/>
          <p:nvPr/>
        </p:nvSpPr>
        <p:spPr>
          <a:xfrm>
            <a:off x="5946775" y="2492375"/>
            <a:ext cx="3154680" cy="368300"/>
          </a:xfrm>
          <a:prstGeom prst="rect">
            <a:avLst/>
          </a:prstGeom>
          <a:noFill/>
          <a:ln w="9525">
            <a:noFill/>
          </a:ln>
        </p:spPr>
        <p:txBody>
          <a:bodyPr wrap="none">
            <a:spAutoFit/>
          </a:bodyPr>
          <a:p>
            <a:r>
              <a:rPr lang="zh-CN" altLang="en-US" sz="1800" dirty="0">
                <a:solidFill>
                  <a:schemeClr val="bg1"/>
                </a:solidFill>
                <a:latin typeface="Arial" panose="020B0604020202020204" pitchFamily="34" charset="0"/>
              </a:rPr>
              <a:t>日志内容：操作（审计）日志</a:t>
            </a:r>
            <a:endParaRPr lang="zh-CN" altLang="en-US" sz="1800" dirty="0">
              <a:solidFill>
                <a:schemeClr val="bg1"/>
              </a:solidFill>
              <a:latin typeface="Arial" panose="020B0604020202020204" pitchFamily="34" charset="0"/>
            </a:endParaRPr>
          </a:p>
        </p:txBody>
      </p:sp>
      <p:sp>
        <p:nvSpPr>
          <p:cNvPr id="4" name="TextBox 5"/>
          <p:cNvSpPr txBox="1"/>
          <p:nvPr/>
        </p:nvSpPr>
        <p:spPr>
          <a:xfrm>
            <a:off x="841197" y="1456736"/>
            <a:ext cx="1338828"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告警中心：</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3020" name="文本框 8"/>
          <p:cNvSpPr txBox="1"/>
          <p:nvPr/>
        </p:nvSpPr>
        <p:spPr>
          <a:xfrm>
            <a:off x="868363" y="2492375"/>
            <a:ext cx="2697480" cy="368300"/>
          </a:xfrm>
          <a:prstGeom prst="rect">
            <a:avLst/>
          </a:prstGeom>
          <a:noFill/>
          <a:ln w="9525">
            <a:noFill/>
          </a:ln>
        </p:spPr>
        <p:txBody>
          <a:bodyPr wrap="none">
            <a:spAutoFit/>
          </a:bodyPr>
          <a:p>
            <a:r>
              <a:rPr lang="zh-CN" altLang="en-US" sz="1800" dirty="0">
                <a:solidFill>
                  <a:schemeClr val="bg1"/>
                </a:solidFill>
                <a:latin typeface="Arial" panose="020B0604020202020204" pitchFamily="34" charset="0"/>
              </a:rPr>
              <a:t>告警内容：有接入方定义</a:t>
            </a:r>
            <a:endParaRPr lang="zh-CN" altLang="en-US" sz="1800" dirty="0">
              <a:solidFill>
                <a:schemeClr val="bg1"/>
              </a:solidFill>
              <a:latin typeface="Arial" panose="020B0604020202020204" pitchFamily="34" charset="0"/>
            </a:endParaRPr>
          </a:p>
        </p:txBody>
      </p:sp>
      <p:sp>
        <p:nvSpPr>
          <p:cNvPr id="43021" name="文本框 11"/>
          <p:cNvSpPr txBox="1"/>
          <p:nvPr/>
        </p:nvSpPr>
        <p:spPr>
          <a:xfrm>
            <a:off x="841058" y="2829560"/>
            <a:ext cx="3211830" cy="1198880"/>
          </a:xfrm>
          <a:prstGeom prst="rect">
            <a:avLst/>
          </a:prstGeom>
          <a:noFill/>
          <a:ln w="9525">
            <a:noFill/>
          </a:ln>
        </p:spPr>
        <p:txBody>
          <a:bodyPr wrap="none">
            <a:spAutoFit/>
          </a:bodyPr>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通过</a:t>
            </a:r>
            <a:r>
              <a:rPr lang="en-US" altLang="zh-CN" sz="1800" dirty="0">
                <a:solidFill>
                  <a:schemeClr val="bg1"/>
                </a:solidFill>
                <a:latin typeface="Arial" panose="020B0604020202020204" pitchFamily="34" charset="0"/>
              </a:rPr>
              <a:t>Restful</a:t>
            </a:r>
            <a:r>
              <a:rPr lang="zh-CN" altLang="en-US" sz="1800" dirty="0">
                <a:solidFill>
                  <a:schemeClr val="bg1"/>
                </a:solidFill>
                <a:latin typeface="Arial" panose="020B0604020202020204" pitchFamily="34" charset="0"/>
              </a:rPr>
              <a:t>接口添加告警</a:t>
            </a:r>
            <a:endParaRPr lang="en-US" altLang="zh-CN" sz="1800" dirty="0">
              <a:solidFill>
                <a:schemeClr val="bg1"/>
              </a:solidFill>
              <a:latin typeface="Arial" panose="020B0604020202020204" pitchFamily="34" charset="0"/>
            </a:endParaRPr>
          </a:p>
          <a:p>
            <a:pPr marL="285750" indent="-285750">
              <a:lnSpc>
                <a:spcPct val="200000"/>
              </a:lnSpc>
              <a:buFont typeface="Wingdings" panose="05000000000000000000" pitchFamily="2" charset="2"/>
              <a:buChar char="Ø"/>
            </a:pPr>
            <a:r>
              <a:rPr lang="zh-CN" altLang="en-US" sz="1800" dirty="0">
                <a:solidFill>
                  <a:schemeClr val="bg1"/>
                </a:solidFill>
                <a:latin typeface="Arial" panose="020B0604020202020204" pitchFamily="34" charset="0"/>
              </a:rPr>
              <a:t>告警中心前端进行报表展示</a:t>
            </a:r>
            <a:endParaRPr lang="zh-CN" altLang="en-US" sz="1800" dirty="0">
              <a:solidFill>
                <a:schemeClr val="bg1"/>
              </a:solidFill>
              <a:latin typeface="Arial" panose="020B0604020202020204" pitchFamily="34" charset="0"/>
            </a:endParaRPr>
          </a:p>
        </p:txBody>
      </p:sp>
      <p:sp>
        <p:nvSpPr>
          <p:cNvPr id="43022" name="文本框 12"/>
          <p:cNvSpPr txBox="1"/>
          <p:nvPr/>
        </p:nvSpPr>
        <p:spPr>
          <a:xfrm>
            <a:off x="4605497" y="1401445"/>
            <a:ext cx="1554480" cy="645160"/>
          </a:xfrm>
          <a:prstGeom prst="rect">
            <a:avLst/>
          </a:prstGeom>
          <a:noFill/>
          <a:ln w="9525">
            <a:noFill/>
          </a:ln>
        </p:spPr>
        <p:txBody>
          <a:bodyPr wrap="none">
            <a:spAutoFit/>
          </a:bodyPr>
          <a:p>
            <a:pPr algn="ctr"/>
            <a:r>
              <a:rPr lang="zh-CN" altLang="en-US" sz="1800" dirty="0">
                <a:solidFill>
                  <a:schemeClr val="bg1"/>
                </a:solidFill>
                <a:latin typeface="Arial" panose="020B0604020202020204" pitchFamily="34" charset="0"/>
              </a:rPr>
              <a:t>数据接收形式</a:t>
            </a:r>
            <a:endParaRPr lang="en-US" altLang="zh-CN" sz="1800" dirty="0">
              <a:solidFill>
                <a:schemeClr val="bg1"/>
              </a:solidFill>
              <a:latin typeface="Arial" panose="020B0604020202020204" pitchFamily="34" charset="0"/>
            </a:endParaRPr>
          </a:p>
          <a:p>
            <a:pPr algn="ctr"/>
            <a:r>
              <a:rPr lang="zh-CN" altLang="en-US" sz="1800" dirty="0">
                <a:solidFill>
                  <a:schemeClr val="bg1"/>
                </a:solidFill>
                <a:latin typeface="Arial" panose="020B0604020202020204" pitchFamily="34" charset="0"/>
              </a:rPr>
              <a:t>为被动接收</a:t>
            </a:r>
            <a:endParaRPr lang="zh-CN" altLang="en-US" sz="1800" dirty="0">
              <a:solidFill>
                <a:schemeClr val="bg1"/>
              </a:solidFill>
              <a:latin typeface="Arial" panose="020B0604020202020204" pitchFamily="34" charset="0"/>
            </a:endParaRPr>
          </a:p>
        </p:txBody>
      </p:sp>
      <p:sp>
        <p:nvSpPr>
          <p:cNvPr id="14" name="圆角矩形 13"/>
          <p:cNvSpPr/>
          <p:nvPr/>
        </p:nvSpPr>
        <p:spPr>
          <a:xfrm>
            <a:off x="4605020" y="1345565"/>
            <a:ext cx="1555115" cy="756285"/>
          </a:xfrm>
          <a:prstGeom prst="roundRect">
            <a:avLst/>
          </a:prstGeom>
          <a:noFill/>
          <a:ln w="12700" cap="flat" cmpd="sng" algn="ctr">
            <a:solidFill>
              <a:srgbClr val="FF0000"/>
            </a:solid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6" name="右箭头 15"/>
          <p:cNvSpPr/>
          <p:nvPr/>
        </p:nvSpPr>
        <p:spPr>
          <a:xfrm>
            <a:off x="2770188" y="1530668"/>
            <a:ext cx="795338" cy="220663"/>
          </a:xfrm>
          <a:prstGeom prst="rightArrow">
            <a:avLst/>
          </a:prstGeom>
          <a:solidFill>
            <a:srgbClr val="5688B6"/>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17" name="右箭头 16"/>
          <p:cNvSpPr/>
          <p:nvPr/>
        </p:nvSpPr>
        <p:spPr>
          <a:xfrm rot="10800000">
            <a:off x="6753225" y="1534795"/>
            <a:ext cx="762000" cy="249555"/>
          </a:xfrm>
          <a:prstGeom prst="rightArrow">
            <a:avLst/>
          </a:prstGeom>
          <a:solidFill>
            <a:srgbClr val="5688B6"/>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43026" name="文本框 18"/>
          <p:cNvSpPr txBox="1"/>
          <p:nvPr/>
        </p:nvSpPr>
        <p:spPr>
          <a:xfrm>
            <a:off x="868363" y="4221163"/>
            <a:ext cx="3526790" cy="583565"/>
          </a:xfrm>
          <a:prstGeom prst="rect">
            <a:avLst/>
          </a:prstGeom>
          <a:noFill/>
          <a:ln w="9525">
            <a:noFill/>
          </a:ln>
        </p:spPr>
        <p:txBody>
          <a:bodyPr wrap="none">
            <a:spAutoFit/>
          </a:bodyPr>
          <a:p>
            <a:r>
              <a:rPr lang="zh-CN" altLang="en-US" sz="1600" dirty="0">
                <a:solidFill>
                  <a:schemeClr val="bg1"/>
                </a:solidFill>
                <a:latin typeface="Arial" panose="020B0604020202020204" pitchFamily="34" charset="0"/>
              </a:rPr>
              <a:t>开发环境地址：</a:t>
            </a:r>
            <a:r>
              <a:rPr lang="en-US" altLang="zh-CN" sz="1600" dirty="0">
                <a:solidFill>
                  <a:schemeClr val="bg1"/>
                </a:solidFill>
                <a:latin typeface="Arial" panose="020B0604020202020204" pitchFamily="34" charset="0"/>
              </a:rPr>
              <a:t>192.168.110.25:8087</a:t>
            </a:r>
            <a:endParaRPr lang="en-US" altLang="zh-CN" sz="1600" dirty="0">
              <a:solidFill>
                <a:schemeClr val="bg1"/>
              </a:solidFill>
              <a:latin typeface="Arial" panose="020B0604020202020204" pitchFamily="34" charset="0"/>
            </a:endParaRPr>
          </a:p>
          <a:p>
            <a:r>
              <a:rPr lang="zh-CN" altLang="en-US" sz="1600" dirty="0">
                <a:solidFill>
                  <a:schemeClr val="bg1"/>
                </a:solidFill>
                <a:latin typeface="Arial" panose="020B0604020202020204" pitchFamily="34" charset="0"/>
              </a:rPr>
              <a:t>测试环境地址：</a:t>
            </a:r>
            <a:r>
              <a:rPr lang="en-US" altLang="zh-CN" sz="1600" dirty="0">
                <a:solidFill>
                  <a:schemeClr val="bg1"/>
                </a:solidFill>
                <a:latin typeface="Arial" panose="020B0604020202020204" pitchFamily="34" charset="0"/>
              </a:rPr>
              <a:t>192.168.108.39:8087</a:t>
            </a:r>
            <a:endParaRPr lang="en-US" altLang="zh-CN" sz="1600" dirty="0">
              <a:solidFill>
                <a:schemeClr val="bg1"/>
              </a:solidFill>
              <a:latin typeface="Arial" panose="020B0604020202020204" pitchFamily="34" charset="0"/>
            </a:endParaRPr>
          </a:p>
        </p:txBody>
      </p:sp>
      <p:sp>
        <p:nvSpPr>
          <p:cNvPr id="43041" name="文本框 20"/>
          <p:cNvSpPr txBox="1"/>
          <p:nvPr/>
        </p:nvSpPr>
        <p:spPr>
          <a:xfrm>
            <a:off x="5946775" y="5138738"/>
            <a:ext cx="1568450" cy="368300"/>
          </a:xfrm>
          <a:prstGeom prst="rect">
            <a:avLst/>
          </a:prstGeom>
          <a:noFill/>
          <a:ln w="9525">
            <a:noFill/>
          </a:ln>
        </p:spPr>
        <p:txBody>
          <a:bodyPr wrap="none">
            <a:spAutoFit/>
          </a:bodyPr>
          <a:p>
            <a:r>
              <a:rPr lang="zh-CN" altLang="en-US" u="sng" dirty="0">
                <a:latin typeface="Arial" panose="020B0604020202020204" pitchFamily="34" charset="0"/>
                <a:hlinkClick r:id="rId1" action="ppaction://hlinkfile"/>
              </a:rPr>
              <a:t>日志接入文档</a:t>
            </a:r>
            <a:endParaRPr lang="zh-CN" altLang="en-US" u="sng" dirty="0">
              <a:latin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集成方式</a:t>
            </a:r>
            <a:endParaRPr lang="zh-CN" altLang="en-US" dirty="0"/>
          </a:p>
        </p:txBody>
      </p:sp>
      <p:sp>
        <p:nvSpPr>
          <p:cNvPr id="45059" name="文本框 10">
            <a:hlinkClick r:id="rId1" action="ppaction://hlinkfile"/>
          </p:cNvPr>
          <p:cNvSpPr txBox="1"/>
          <p:nvPr/>
        </p:nvSpPr>
        <p:spPr>
          <a:xfrm>
            <a:off x="479425" y="2534603"/>
            <a:ext cx="2030413" cy="369887"/>
          </a:xfrm>
          <a:prstGeom prst="rect">
            <a:avLst/>
          </a:prstGeom>
          <a:noFill/>
          <a:ln w="9525">
            <a:noFill/>
          </a:ln>
        </p:spPr>
        <p:txBody>
          <a:bodyPr wrap="none">
            <a:spAutoFit/>
          </a:bodyPr>
          <a:p>
            <a:r>
              <a:rPr lang="zh-CN" altLang="en-US" u="sng" dirty="0">
                <a:latin typeface="Arial" panose="020B0604020202020204" pitchFamily="34" charset="0"/>
                <a:hlinkClick r:id="rId1" action="ppaction://hlinkfile"/>
              </a:rPr>
              <a:t>公共控件接入文档</a:t>
            </a:r>
            <a:endParaRPr lang="zh-CN" altLang="en-US" u="sng" dirty="0">
              <a:latin typeface="Arial" panose="020B0604020202020204" pitchFamily="34" charset="0"/>
            </a:endParaRPr>
          </a:p>
        </p:txBody>
      </p:sp>
      <p:sp>
        <p:nvSpPr>
          <p:cNvPr id="45060" name="文本框 11"/>
          <p:cNvSpPr txBox="1"/>
          <p:nvPr/>
        </p:nvSpPr>
        <p:spPr>
          <a:xfrm>
            <a:off x="471488" y="2077403"/>
            <a:ext cx="6691312" cy="369887"/>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脚手架使用详情：</a:t>
            </a:r>
            <a:r>
              <a:rPr lang="en-US" altLang="zh-CN" dirty="0">
                <a:solidFill>
                  <a:schemeClr val="bg1"/>
                </a:solidFill>
                <a:latin typeface="Arial" panose="020B0604020202020204" pitchFamily="34" charset="0"/>
              </a:rPr>
              <a:t>http://192.168.110.8:10080/fehz/fe-scaffold-cli</a:t>
            </a:r>
            <a:endParaRPr lang="en-US" altLang="zh-CN" dirty="0">
              <a:solidFill>
                <a:schemeClr val="bg1"/>
              </a:solidFill>
              <a:latin typeface="Arial" panose="020B0604020202020204" pitchFamily="34" charset="0"/>
            </a:endParaRPr>
          </a:p>
        </p:txBody>
      </p:sp>
      <p:sp>
        <p:nvSpPr>
          <p:cNvPr id="3" name="文本框 2"/>
          <p:cNvSpPr txBox="1"/>
          <p:nvPr/>
        </p:nvSpPr>
        <p:spPr>
          <a:xfrm>
            <a:off x="572957" y="1532934"/>
            <a:ext cx="646331" cy="369332"/>
          </a:xfrm>
          <a:prstGeom prst="rect">
            <a:avLst/>
          </a:prstGeom>
        </p:spPr>
        <p:style>
          <a:lnRef idx="0">
            <a:schemeClr val="accent2"/>
          </a:lnRef>
          <a:fillRef idx="3">
            <a:schemeClr val="accent2"/>
          </a:fillRef>
          <a:effectRef idx="3">
            <a:schemeClr val="accent2"/>
          </a:effectRef>
          <a:fontRef idx="minor">
            <a:schemeClr val="lt1"/>
          </a:fontRef>
        </p:style>
        <p:txBody>
          <a:bodyPr wrap="none">
            <a:spAutoFit/>
          </a:bodyPr>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lt1"/>
                </a:solidFill>
                <a:effectLst/>
                <a:uLnTx/>
                <a:uFillTx/>
                <a:latin typeface="+mn-lt"/>
                <a:ea typeface="+mn-ea"/>
                <a:cs typeface="+mn-cs"/>
              </a:rPr>
              <a:t>前端</a:t>
            </a:r>
            <a:endParaRPr kumimoji="0" lang="zh-CN" altLang="en-US"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45064" name="文本框 13"/>
          <p:cNvSpPr txBox="1"/>
          <p:nvPr/>
        </p:nvSpPr>
        <p:spPr>
          <a:xfrm>
            <a:off x="479425" y="3056890"/>
            <a:ext cx="2736850" cy="369888"/>
          </a:xfrm>
          <a:prstGeom prst="rect">
            <a:avLst/>
          </a:prstGeom>
          <a:noFill/>
          <a:ln w="9525">
            <a:noFill/>
          </a:ln>
        </p:spPr>
        <p:txBody>
          <a:bodyPr wrap="none">
            <a:spAutoFit/>
          </a:bodyPr>
          <a:p>
            <a:r>
              <a:rPr lang="zh-CN" altLang="en-US" dirty="0">
                <a:solidFill>
                  <a:schemeClr val="bg1"/>
                </a:solidFill>
                <a:latin typeface="Arial" panose="020B0604020202020204" pitchFamily="34" charset="0"/>
              </a:rPr>
              <a:t>各类规范文档：黄区</a:t>
            </a:r>
            <a:r>
              <a:rPr lang="en-US" altLang="zh-CN" dirty="0">
                <a:solidFill>
                  <a:schemeClr val="bg1"/>
                </a:solidFill>
                <a:latin typeface="Arial" panose="020B0604020202020204" pitchFamily="34" charset="0"/>
              </a:rPr>
              <a:t>SVN</a:t>
            </a:r>
            <a:endParaRPr lang="en-US" altLang="zh-CN" dirty="0">
              <a:solidFill>
                <a:schemeClr val="bg1"/>
              </a:solidFill>
              <a:latin typeface="Arial" panose="020B0604020202020204" pitchFamily="3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84998" y="5518828"/>
            <a:ext cx="6162675" cy="830997"/>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重庆紫光华山智安科技有限公司</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www.unisinsight.com</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64330" y="3130393"/>
            <a:ext cx="5183971" cy="600075"/>
          </a:xfrm>
        </p:spPr>
        <p:txBody>
          <a:bodyPr/>
          <a:lstStyle/>
          <a:p>
            <a:r>
              <a:rPr lang="zh-CN" altLang="en-US" sz="2800"/>
              <a:t>公共组建概述</a:t>
            </a:r>
            <a:endParaRPr lang="zh-CN" altLang="en-US" sz="2800"/>
          </a:p>
        </p:txBody>
      </p:sp>
      <p:sp>
        <p:nvSpPr>
          <p:cNvPr id="4" name="文本占位符 3"/>
          <p:cNvSpPr>
            <a:spLocks noGrp="1"/>
          </p:cNvSpPr>
          <p:nvPr>
            <p:ph type="body" sz="quarter" idx="13"/>
          </p:nvPr>
        </p:nvSpPr>
        <p:spPr/>
        <p:txBody>
          <a:bodyPr/>
          <a:lstStyle/>
          <a:p>
            <a:r>
              <a:rPr lang="en-US" altLang="zh-CN"/>
              <a:t>01</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背景</a:t>
            </a:r>
            <a:endParaRPr lang="zh-CN" altLang="en-US"/>
          </a:p>
        </p:txBody>
      </p:sp>
      <p:grpSp>
        <p:nvGrpSpPr>
          <p:cNvPr id="3" name="dc68ff2f-2493-4130-847c-cda801bf9332" descr="HAYAAB+LCAAAAAAABAC9VMFugkAQ/Zdte6MGTW0NN6qx4WA10bSHxsMWRtkGFrMsjcbw791dFmQFrfbQcFmGNzPvzbxlj275bgPIQfMYMz4ieM1w7HGIkYW8ADk0iyILPRMaELp+YUm2SZHzsa/S6l/eCQ+HSZSwNxxlIAtQwgmOilenkWRgZ4wIBjsVO4UVsEat6WpFfFiEEEOJWRDKXRrMQxwIhN2xhQBG1iGnkKY6MP38Ap/X0py+RGVpKGrejMcPvadH15XFVBs7zy00Bz+hwf+QvLc73X4bzZ5BczSQj0nz1LjLSU8IJXEWa5jqPMHbWqhrF0ESBBHUYR7lwL6rhXZlTJ3nnIkG44TFmIuGezu/O4yhP+goXh4NYCsqlWSRsX9NUlqv1WHyQ2WwA36GhV9B0GoRbKQcgJZcRwrc9X2gXI+1MIWKN7xS0O3lVVOxtA28inKSKRpmKU/iBWx5qVmdl6ZOaXHMREMjmFvnWat79Qe1Kq8u2aXrCAw99ik9xUZl6FhDyaYppNjiGTV6PFfokBl1BW0eOyvhaAuagcFd0162EK/+aJ649L//yxSqzeQ6/VJ7m/BL5iQzDrirlqqbGSMphCzF8wOFfEZOHAYAAA=="/>
          <p:cNvGrpSpPr>
            <a:grpSpLocks noChangeAspect="1"/>
          </p:cNvGrpSpPr>
          <p:nvPr/>
        </p:nvGrpSpPr>
        <p:grpSpPr>
          <a:xfrm>
            <a:off x="1687911" y="2257425"/>
            <a:ext cx="8835227" cy="1057195"/>
            <a:chOff x="2587743" y="1008464"/>
            <a:chExt cx="6892061" cy="824682"/>
          </a:xfrm>
        </p:grpSpPr>
        <p:sp>
          <p:nvSpPr>
            <p:cNvPr id="4" name="ValueText"/>
            <p:cNvSpPr txBox="1"/>
            <p:nvPr/>
          </p:nvSpPr>
          <p:spPr>
            <a:xfrm>
              <a:off x="8467139" y="1073647"/>
              <a:ext cx="1012665" cy="759499"/>
            </a:xfrm>
            <a:prstGeom prst="rect">
              <a:avLst/>
            </a:prstGeom>
            <a:noFill/>
          </p:spPr>
          <p:txBody>
            <a:bodyPr wrap="none" anchor="ctr" anchorCtr="1">
              <a:prstTxWarp prst="textPlain">
                <a:avLst/>
              </a:prstTxWarp>
              <a:normAutofit fontScale="90000"/>
            </a:bodyP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mn-ea"/>
                  <a:sym typeface="+mn-lt"/>
                </a:rPr>
                <a:t>60%</a:t>
              </a:r>
              <a:endParaRPr lang="en-US" altLang="zh-CN" sz="60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ValueShape"/>
            <p:cNvSpPr/>
            <p:nvPr/>
          </p:nvSpPr>
          <p:spPr>
            <a:xfrm>
              <a:off x="2587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ValueShape"/>
            <p:cNvSpPr/>
            <p:nvPr/>
          </p:nvSpPr>
          <p:spPr>
            <a:xfrm>
              <a:off x="3159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ValueShape"/>
            <p:cNvSpPr/>
            <p:nvPr/>
          </p:nvSpPr>
          <p:spPr>
            <a:xfrm>
              <a:off x="3730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ValueShape"/>
            <p:cNvSpPr/>
            <p:nvPr/>
          </p:nvSpPr>
          <p:spPr>
            <a:xfrm>
              <a:off x="4302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ValueShape"/>
            <p:cNvSpPr/>
            <p:nvPr/>
          </p:nvSpPr>
          <p:spPr>
            <a:xfrm>
              <a:off x="4873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ValueShape"/>
            <p:cNvSpPr/>
            <p:nvPr/>
          </p:nvSpPr>
          <p:spPr>
            <a:xfrm>
              <a:off x="5445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ValueShape"/>
            <p:cNvSpPr/>
            <p:nvPr/>
          </p:nvSpPr>
          <p:spPr>
            <a:xfrm>
              <a:off x="6016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 name="ValueShape"/>
            <p:cNvSpPr/>
            <p:nvPr/>
          </p:nvSpPr>
          <p:spPr>
            <a:xfrm>
              <a:off x="6588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 name="ValueShape"/>
            <p:cNvSpPr/>
            <p:nvPr/>
          </p:nvSpPr>
          <p:spPr>
            <a:xfrm>
              <a:off x="7159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 name="ValueShape"/>
            <p:cNvSpPr/>
            <p:nvPr/>
          </p:nvSpPr>
          <p:spPr>
            <a:xfrm>
              <a:off x="7731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cs typeface="+mn-ea"/>
                <a:sym typeface="+mn-lt"/>
              </a:rPr>
              <a:t>项目参与人员越来越多</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568082" y="4097010"/>
            <a:ext cx="8955056"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随着公司人员的加入，越来越多的人力投入到各个项目中。但是不同的项目可能有相似的功能，虽然人力增加重新做一份没关系，重复写相同功能的代码，会浪费很多时间。</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endParaRPr lang="zh-CN" altLang="en-US" dirty="0"/>
          </a:p>
        </p:txBody>
      </p:sp>
      <p:sp>
        <p:nvSpPr>
          <p:cNvPr id="41" name="Oval 1"/>
          <p:cNvSpPr/>
          <p:nvPr/>
        </p:nvSpPr>
        <p:spPr>
          <a:xfrm>
            <a:off x="1164891" y="2153555"/>
            <a:ext cx="3149184" cy="3149184"/>
          </a:xfrm>
          <a:prstGeom prst="ellipse">
            <a:avLst/>
          </a:prstGeom>
          <a:solidFill>
            <a:srgbClr val="8707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3" name="Oval 5"/>
          <p:cNvSpPr/>
          <p:nvPr/>
        </p:nvSpPr>
        <p:spPr>
          <a:xfrm>
            <a:off x="4636221" y="2153555"/>
            <a:ext cx="3149184" cy="3149184"/>
          </a:xfrm>
          <a:prstGeom prst="ellipse">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sp>
        <p:nvSpPr>
          <p:cNvPr id="45" name="Oval 7"/>
          <p:cNvSpPr/>
          <p:nvPr/>
        </p:nvSpPr>
        <p:spPr>
          <a:xfrm>
            <a:off x="8107551" y="2153555"/>
            <a:ext cx="3149184" cy="3149184"/>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p>
        </p:txBody>
      </p:sp>
      <p:grpSp>
        <p:nvGrpSpPr>
          <p:cNvPr id="47" name="Group 9"/>
          <p:cNvGrpSpPr/>
          <p:nvPr/>
        </p:nvGrpSpPr>
        <p:grpSpPr>
          <a:xfrm>
            <a:off x="2446312" y="2539727"/>
            <a:ext cx="543044" cy="677129"/>
            <a:chOff x="6518275" y="466725"/>
            <a:chExt cx="257175" cy="320675"/>
          </a:xfrm>
          <a:solidFill>
            <a:schemeClr val="bg1"/>
          </a:solidFill>
        </p:grpSpPr>
        <p:sp>
          <p:nvSpPr>
            <p:cNvPr id="48" name="Freeform 90"/>
            <p:cNvSpPr/>
            <p:nvPr/>
          </p:nvSpPr>
          <p:spPr bwMode="auto">
            <a:xfrm>
              <a:off x="6518275" y="600075"/>
              <a:ext cx="257175" cy="104775"/>
            </a:xfrm>
            <a:custGeom>
              <a:avLst/>
              <a:gdLst>
                <a:gd name="T0" fmla="*/ 49 w 98"/>
                <a:gd name="T1" fmla="*/ 16 h 40"/>
                <a:gd name="T2" fmla="*/ 2 w 98"/>
                <a:gd name="T3" fmla="*/ 0 h 40"/>
                <a:gd name="T4" fmla="*/ 0 w 98"/>
                <a:gd name="T5" fmla="*/ 5 h 40"/>
                <a:gd name="T6" fmla="*/ 0 w 98"/>
                <a:gd name="T7" fmla="*/ 20 h 40"/>
                <a:gd name="T8" fmla="*/ 49 w 98"/>
                <a:gd name="T9" fmla="*/ 40 h 40"/>
                <a:gd name="T10" fmla="*/ 98 w 98"/>
                <a:gd name="T11" fmla="*/ 20 h 40"/>
                <a:gd name="T12" fmla="*/ 98 w 98"/>
                <a:gd name="T13" fmla="*/ 5 h 40"/>
                <a:gd name="T14" fmla="*/ 96 w 98"/>
                <a:gd name="T15" fmla="*/ 0 h 40"/>
                <a:gd name="T16" fmla="*/ 49 w 98"/>
                <a:gd name="T17" fmla="*/ 1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49" y="16"/>
                  </a:moveTo>
                  <a:cubicBezTo>
                    <a:pt x="26" y="16"/>
                    <a:pt x="7" y="9"/>
                    <a:pt x="2" y="0"/>
                  </a:cubicBezTo>
                  <a:cubicBezTo>
                    <a:pt x="1" y="1"/>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1"/>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49" name="Freeform 91"/>
            <p:cNvSpPr/>
            <p:nvPr/>
          </p:nvSpPr>
          <p:spPr bwMode="auto">
            <a:xfrm>
              <a:off x="6518275" y="679450"/>
              <a:ext cx="257175" cy="107950"/>
            </a:xfrm>
            <a:custGeom>
              <a:avLst/>
              <a:gdLst>
                <a:gd name="T0" fmla="*/ 49 w 98"/>
                <a:gd name="T1" fmla="*/ 16 h 41"/>
                <a:gd name="T2" fmla="*/ 2 w 98"/>
                <a:gd name="T3" fmla="*/ 0 h 41"/>
                <a:gd name="T4" fmla="*/ 0 w 98"/>
                <a:gd name="T5" fmla="*/ 5 h 41"/>
                <a:gd name="T6" fmla="*/ 0 w 98"/>
                <a:gd name="T7" fmla="*/ 20 h 41"/>
                <a:gd name="T8" fmla="*/ 49 w 98"/>
                <a:gd name="T9" fmla="*/ 41 h 41"/>
                <a:gd name="T10" fmla="*/ 98 w 98"/>
                <a:gd name="T11" fmla="*/ 20 h 41"/>
                <a:gd name="T12" fmla="*/ 98 w 98"/>
                <a:gd name="T13" fmla="*/ 5 h 41"/>
                <a:gd name="T14" fmla="*/ 96 w 98"/>
                <a:gd name="T15" fmla="*/ 0 h 41"/>
                <a:gd name="T16" fmla="*/ 49 w 98"/>
                <a:gd name="T17" fmla="*/ 1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1">
                  <a:moveTo>
                    <a:pt x="49" y="16"/>
                  </a:moveTo>
                  <a:cubicBezTo>
                    <a:pt x="26" y="16"/>
                    <a:pt x="7" y="9"/>
                    <a:pt x="2" y="0"/>
                  </a:cubicBezTo>
                  <a:cubicBezTo>
                    <a:pt x="1" y="2"/>
                    <a:pt x="0" y="4"/>
                    <a:pt x="0" y="5"/>
                  </a:cubicBezTo>
                  <a:cubicBezTo>
                    <a:pt x="0" y="20"/>
                    <a:pt x="0" y="20"/>
                    <a:pt x="0" y="20"/>
                  </a:cubicBezTo>
                  <a:cubicBezTo>
                    <a:pt x="0" y="32"/>
                    <a:pt x="22" y="41"/>
                    <a:pt x="49" y="41"/>
                  </a:cubicBezTo>
                  <a:cubicBezTo>
                    <a:pt x="76" y="41"/>
                    <a:pt x="98" y="32"/>
                    <a:pt x="98" y="20"/>
                  </a:cubicBezTo>
                  <a:cubicBezTo>
                    <a:pt x="98" y="5"/>
                    <a:pt x="98" y="5"/>
                    <a:pt x="98" y="5"/>
                  </a:cubicBezTo>
                  <a:cubicBezTo>
                    <a:pt x="98" y="4"/>
                    <a:pt x="97" y="2"/>
                    <a:pt x="96" y="0"/>
                  </a:cubicBezTo>
                  <a:cubicBezTo>
                    <a:pt x="91" y="9"/>
                    <a:pt x="72" y="16"/>
                    <a:pt x="4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50" name="Freeform 92"/>
            <p:cNvSpPr/>
            <p:nvPr/>
          </p:nvSpPr>
          <p:spPr bwMode="auto">
            <a:xfrm>
              <a:off x="6518275" y="522288"/>
              <a:ext cx="257175" cy="104775"/>
            </a:xfrm>
            <a:custGeom>
              <a:avLst/>
              <a:gdLst>
                <a:gd name="T0" fmla="*/ 96 w 98"/>
                <a:gd name="T1" fmla="*/ 0 h 40"/>
                <a:gd name="T2" fmla="*/ 49 w 98"/>
                <a:gd name="T3" fmla="*/ 15 h 40"/>
                <a:gd name="T4" fmla="*/ 2 w 98"/>
                <a:gd name="T5" fmla="*/ 0 h 40"/>
                <a:gd name="T6" fmla="*/ 0 w 98"/>
                <a:gd name="T7" fmla="*/ 5 h 40"/>
                <a:gd name="T8" fmla="*/ 0 w 98"/>
                <a:gd name="T9" fmla="*/ 20 h 40"/>
                <a:gd name="T10" fmla="*/ 49 w 98"/>
                <a:gd name="T11" fmla="*/ 40 h 40"/>
                <a:gd name="T12" fmla="*/ 98 w 98"/>
                <a:gd name="T13" fmla="*/ 20 h 40"/>
                <a:gd name="T14" fmla="*/ 98 w 98"/>
                <a:gd name="T15" fmla="*/ 5 h 40"/>
                <a:gd name="T16" fmla="*/ 96 w 98"/>
                <a:gd name="T1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40">
                  <a:moveTo>
                    <a:pt x="96" y="0"/>
                  </a:moveTo>
                  <a:cubicBezTo>
                    <a:pt x="95" y="9"/>
                    <a:pt x="75" y="15"/>
                    <a:pt x="49" y="15"/>
                  </a:cubicBezTo>
                  <a:cubicBezTo>
                    <a:pt x="24" y="15"/>
                    <a:pt x="3" y="9"/>
                    <a:pt x="2" y="0"/>
                  </a:cubicBezTo>
                  <a:cubicBezTo>
                    <a:pt x="1" y="2"/>
                    <a:pt x="0" y="3"/>
                    <a:pt x="0" y="5"/>
                  </a:cubicBezTo>
                  <a:cubicBezTo>
                    <a:pt x="0" y="20"/>
                    <a:pt x="0" y="20"/>
                    <a:pt x="0" y="20"/>
                  </a:cubicBezTo>
                  <a:cubicBezTo>
                    <a:pt x="0" y="31"/>
                    <a:pt x="22" y="40"/>
                    <a:pt x="49" y="40"/>
                  </a:cubicBezTo>
                  <a:cubicBezTo>
                    <a:pt x="76" y="40"/>
                    <a:pt x="98" y="31"/>
                    <a:pt x="98" y="20"/>
                  </a:cubicBezTo>
                  <a:cubicBezTo>
                    <a:pt x="98" y="5"/>
                    <a:pt x="98" y="5"/>
                    <a:pt x="98" y="5"/>
                  </a:cubicBezTo>
                  <a:cubicBezTo>
                    <a:pt x="98" y="3"/>
                    <a:pt x="97" y="2"/>
                    <a:pt x="9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51" name="Oval 93"/>
            <p:cNvSpPr>
              <a:spLocks noChangeArrowheads="1"/>
            </p:cNvSpPr>
            <p:nvPr/>
          </p:nvSpPr>
          <p:spPr bwMode="auto">
            <a:xfrm>
              <a:off x="6524625" y="466725"/>
              <a:ext cx="247650" cy="841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grpSp>
        <p:nvGrpSpPr>
          <p:cNvPr id="52" name="Group 14"/>
          <p:cNvGrpSpPr/>
          <p:nvPr/>
        </p:nvGrpSpPr>
        <p:grpSpPr>
          <a:xfrm>
            <a:off x="5851527" y="2543563"/>
            <a:ext cx="653049" cy="636640"/>
            <a:chOff x="2305050" y="3436938"/>
            <a:chExt cx="315913" cy="307975"/>
          </a:xfrm>
          <a:solidFill>
            <a:schemeClr val="bg1"/>
          </a:solidFill>
        </p:grpSpPr>
        <p:sp>
          <p:nvSpPr>
            <p:cNvPr id="53" name="Freeform 31"/>
            <p:cNvSpPr>
              <a:spLocks noEditPoints="1"/>
            </p:cNvSpPr>
            <p:nvPr/>
          </p:nvSpPr>
          <p:spPr bwMode="auto">
            <a:xfrm>
              <a:off x="2452688" y="3579813"/>
              <a:ext cx="168275" cy="165100"/>
            </a:xfrm>
            <a:custGeom>
              <a:avLst/>
              <a:gdLst>
                <a:gd name="T0" fmla="*/ 58 w 64"/>
                <a:gd name="T1" fmla="*/ 34 h 63"/>
                <a:gd name="T2" fmla="*/ 31 w 64"/>
                <a:gd name="T3" fmla="*/ 7 h 63"/>
                <a:gd name="T4" fmla="*/ 15 w 64"/>
                <a:gd name="T5" fmla="*/ 3 h 63"/>
                <a:gd name="T6" fmla="*/ 11 w 64"/>
                <a:gd name="T7" fmla="*/ 0 h 63"/>
                <a:gd name="T8" fmla="*/ 9 w 64"/>
                <a:gd name="T9" fmla="*/ 4 h 63"/>
                <a:gd name="T10" fmla="*/ 4 w 64"/>
                <a:gd name="T11" fmla="*/ 5 h 63"/>
                <a:gd name="T12" fmla="*/ 2 w 64"/>
                <a:gd name="T13" fmla="*/ 9 h 63"/>
                <a:gd name="T14" fmla="*/ 0 w 64"/>
                <a:gd name="T15" fmla="*/ 11 h 63"/>
                <a:gd name="T16" fmla="*/ 4 w 64"/>
                <a:gd name="T17" fmla="*/ 14 h 63"/>
                <a:gd name="T18" fmla="*/ 8 w 64"/>
                <a:gd name="T19" fmla="*/ 30 h 63"/>
                <a:gd name="T20" fmla="*/ 35 w 64"/>
                <a:gd name="T21" fmla="*/ 57 h 63"/>
                <a:gd name="T22" fmla="*/ 58 w 64"/>
                <a:gd name="T23" fmla="*/ 57 h 63"/>
                <a:gd name="T24" fmla="*/ 58 w 64"/>
                <a:gd name="T25" fmla="*/ 34 h 63"/>
                <a:gd name="T26" fmla="*/ 53 w 64"/>
                <a:gd name="T27" fmla="*/ 52 h 63"/>
                <a:gd name="T28" fmla="*/ 38 w 64"/>
                <a:gd name="T29" fmla="*/ 51 h 63"/>
                <a:gd name="T30" fmla="*/ 14 w 64"/>
                <a:gd name="T31" fmla="*/ 27 h 63"/>
                <a:gd name="T32" fmla="*/ 10 w 64"/>
                <a:gd name="T33" fmla="*/ 21 h 63"/>
                <a:gd name="T34" fmla="*/ 14 w 64"/>
                <a:gd name="T35" fmla="*/ 25 h 63"/>
                <a:gd name="T36" fmla="*/ 26 w 64"/>
                <a:gd name="T37" fmla="*/ 25 h 63"/>
                <a:gd name="T38" fmla="*/ 26 w 64"/>
                <a:gd name="T39" fmla="*/ 14 h 63"/>
                <a:gd name="T40" fmla="*/ 20 w 64"/>
                <a:gd name="T41" fmla="*/ 9 h 63"/>
                <a:gd name="T42" fmla="*/ 29 w 64"/>
                <a:gd name="T43" fmla="*/ 12 h 63"/>
                <a:gd name="T44" fmla="*/ 53 w 64"/>
                <a:gd name="T45" fmla="*/ 36 h 63"/>
                <a:gd name="T46" fmla="*/ 53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8" y="34"/>
                  </a:moveTo>
                  <a:cubicBezTo>
                    <a:pt x="31" y="7"/>
                    <a:pt x="31" y="7"/>
                    <a:pt x="31" y="7"/>
                  </a:cubicBezTo>
                  <a:cubicBezTo>
                    <a:pt x="27" y="2"/>
                    <a:pt x="20" y="1"/>
                    <a:pt x="15" y="3"/>
                  </a:cubicBezTo>
                  <a:cubicBezTo>
                    <a:pt x="11" y="0"/>
                    <a:pt x="11" y="0"/>
                    <a:pt x="11" y="0"/>
                  </a:cubicBezTo>
                  <a:cubicBezTo>
                    <a:pt x="9" y="4"/>
                    <a:pt x="9" y="4"/>
                    <a:pt x="9" y="4"/>
                  </a:cubicBezTo>
                  <a:cubicBezTo>
                    <a:pt x="4" y="5"/>
                    <a:pt x="4" y="5"/>
                    <a:pt x="4" y="5"/>
                  </a:cubicBezTo>
                  <a:cubicBezTo>
                    <a:pt x="2" y="9"/>
                    <a:pt x="2" y="9"/>
                    <a:pt x="2" y="9"/>
                  </a:cubicBezTo>
                  <a:cubicBezTo>
                    <a:pt x="0" y="11"/>
                    <a:pt x="0" y="11"/>
                    <a:pt x="0" y="11"/>
                  </a:cubicBezTo>
                  <a:cubicBezTo>
                    <a:pt x="4" y="14"/>
                    <a:pt x="4" y="14"/>
                    <a:pt x="4" y="14"/>
                  </a:cubicBezTo>
                  <a:cubicBezTo>
                    <a:pt x="3" y="20"/>
                    <a:pt x="4" y="26"/>
                    <a:pt x="8" y="30"/>
                  </a:cubicBezTo>
                  <a:cubicBezTo>
                    <a:pt x="35" y="57"/>
                    <a:pt x="35" y="57"/>
                    <a:pt x="35" y="57"/>
                  </a:cubicBezTo>
                  <a:cubicBezTo>
                    <a:pt x="41" y="63"/>
                    <a:pt x="52" y="63"/>
                    <a:pt x="58" y="57"/>
                  </a:cubicBezTo>
                  <a:cubicBezTo>
                    <a:pt x="64" y="50"/>
                    <a:pt x="64" y="40"/>
                    <a:pt x="58" y="34"/>
                  </a:cubicBezTo>
                  <a:close/>
                  <a:moveTo>
                    <a:pt x="53" y="52"/>
                  </a:moveTo>
                  <a:cubicBezTo>
                    <a:pt x="49" y="56"/>
                    <a:pt x="42" y="56"/>
                    <a:pt x="38" y="51"/>
                  </a:cubicBezTo>
                  <a:cubicBezTo>
                    <a:pt x="14" y="27"/>
                    <a:pt x="14" y="27"/>
                    <a:pt x="14" y="27"/>
                  </a:cubicBezTo>
                  <a:cubicBezTo>
                    <a:pt x="12" y="26"/>
                    <a:pt x="11" y="23"/>
                    <a:pt x="10" y="21"/>
                  </a:cubicBezTo>
                  <a:cubicBezTo>
                    <a:pt x="14" y="25"/>
                    <a:pt x="14" y="25"/>
                    <a:pt x="14" y="25"/>
                  </a:cubicBezTo>
                  <a:cubicBezTo>
                    <a:pt x="18" y="28"/>
                    <a:pt x="22" y="28"/>
                    <a:pt x="26" y="25"/>
                  </a:cubicBezTo>
                  <a:cubicBezTo>
                    <a:pt x="29" y="22"/>
                    <a:pt x="29" y="17"/>
                    <a:pt x="26" y="14"/>
                  </a:cubicBezTo>
                  <a:cubicBezTo>
                    <a:pt x="20" y="9"/>
                    <a:pt x="20" y="9"/>
                    <a:pt x="20" y="9"/>
                  </a:cubicBezTo>
                  <a:cubicBezTo>
                    <a:pt x="23" y="9"/>
                    <a:pt x="26" y="10"/>
                    <a:pt x="29" y="12"/>
                  </a:cubicBezTo>
                  <a:cubicBezTo>
                    <a:pt x="53" y="36"/>
                    <a:pt x="53" y="36"/>
                    <a:pt x="53" y="36"/>
                  </a:cubicBezTo>
                  <a:cubicBezTo>
                    <a:pt x="57" y="41"/>
                    <a:pt x="57" y="48"/>
                    <a:pt x="53"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54" name="Freeform 32"/>
            <p:cNvSpPr>
              <a:spLocks noEditPoints="1"/>
            </p:cNvSpPr>
            <p:nvPr/>
          </p:nvSpPr>
          <p:spPr bwMode="auto">
            <a:xfrm>
              <a:off x="2305050" y="3436938"/>
              <a:ext cx="171450" cy="161925"/>
            </a:xfrm>
            <a:custGeom>
              <a:avLst/>
              <a:gdLst>
                <a:gd name="T0" fmla="*/ 50 w 65"/>
                <a:gd name="T1" fmla="*/ 60 h 62"/>
                <a:gd name="T2" fmla="*/ 53 w 65"/>
                <a:gd name="T3" fmla="*/ 62 h 62"/>
                <a:gd name="T4" fmla="*/ 58 w 65"/>
                <a:gd name="T5" fmla="*/ 60 h 62"/>
                <a:gd name="T6" fmla="*/ 60 w 65"/>
                <a:gd name="T7" fmla="*/ 56 h 62"/>
                <a:gd name="T8" fmla="*/ 63 w 65"/>
                <a:gd name="T9" fmla="*/ 56 h 62"/>
                <a:gd name="T10" fmla="*/ 65 w 65"/>
                <a:gd name="T11" fmla="*/ 52 h 62"/>
                <a:gd name="T12" fmla="*/ 60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1 w 65"/>
                <a:gd name="T27" fmla="*/ 27 h 62"/>
                <a:gd name="T28" fmla="*/ 11 w 65"/>
                <a:gd name="T29" fmla="*/ 11 h 62"/>
                <a:gd name="T30" fmla="*/ 27 w 65"/>
                <a:gd name="T31" fmla="*/ 11 h 62"/>
                <a:gd name="T32" fmla="*/ 51 w 65"/>
                <a:gd name="T33" fmla="*/ 35 h 62"/>
                <a:gd name="T34" fmla="*/ 54 w 65"/>
                <a:gd name="T35" fmla="*/ 41 h 62"/>
                <a:gd name="T36" fmla="*/ 43 w 65"/>
                <a:gd name="T37" fmla="*/ 41 h 62"/>
                <a:gd name="T38" fmla="*/ 43 w 65"/>
                <a:gd name="T39" fmla="*/ 52 h 62"/>
                <a:gd name="T40" fmla="*/ 44 w 65"/>
                <a:gd name="T41" fmla="*/ 54 h 62"/>
                <a:gd name="T42" fmla="*/ 35 w 65"/>
                <a:gd name="T43" fmla="*/ 51 h 62"/>
                <a:gd name="T44" fmla="*/ 11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6"/>
                    <a:pt x="60" y="56"/>
                    <a:pt x="60" y="56"/>
                  </a:cubicBezTo>
                  <a:cubicBezTo>
                    <a:pt x="63" y="56"/>
                    <a:pt x="63" y="56"/>
                    <a:pt x="63" y="56"/>
                  </a:cubicBezTo>
                  <a:cubicBezTo>
                    <a:pt x="65" y="52"/>
                    <a:pt x="65" y="52"/>
                    <a:pt x="65" y="52"/>
                  </a:cubicBezTo>
                  <a:cubicBezTo>
                    <a:pt x="60" y="48"/>
                    <a:pt x="60" y="48"/>
                    <a:pt x="60" y="48"/>
                  </a:cubicBezTo>
                  <a:cubicBezTo>
                    <a:pt x="62" y="43"/>
                    <a:pt x="60" y="37"/>
                    <a:pt x="56" y="33"/>
                  </a:cubicBezTo>
                  <a:cubicBezTo>
                    <a:pt x="29" y="6"/>
                    <a:pt x="29" y="6"/>
                    <a:pt x="29" y="6"/>
                  </a:cubicBezTo>
                  <a:cubicBezTo>
                    <a:pt x="23" y="0"/>
                    <a:pt x="12" y="0"/>
                    <a:pt x="6" y="6"/>
                  </a:cubicBezTo>
                  <a:cubicBezTo>
                    <a:pt x="0" y="12"/>
                    <a:pt x="0" y="23"/>
                    <a:pt x="6" y="29"/>
                  </a:cubicBezTo>
                  <a:cubicBezTo>
                    <a:pt x="33" y="56"/>
                    <a:pt x="33" y="56"/>
                    <a:pt x="33" y="56"/>
                  </a:cubicBezTo>
                  <a:cubicBezTo>
                    <a:pt x="38" y="61"/>
                    <a:pt x="44" y="62"/>
                    <a:pt x="50" y="60"/>
                  </a:cubicBezTo>
                  <a:close/>
                  <a:moveTo>
                    <a:pt x="11" y="27"/>
                  </a:moveTo>
                  <a:cubicBezTo>
                    <a:pt x="7" y="22"/>
                    <a:pt x="7" y="15"/>
                    <a:pt x="11" y="11"/>
                  </a:cubicBezTo>
                  <a:cubicBezTo>
                    <a:pt x="15" y="7"/>
                    <a:pt x="22" y="7"/>
                    <a:pt x="27" y="11"/>
                  </a:cubicBezTo>
                  <a:cubicBezTo>
                    <a:pt x="51" y="35"/>
                    <a:pt x="51" y="35"/>
                    <a:pt x="51" y="35"/>
                  </a:cubicBezTo>
                  <a:cubicBezTo>
                    <a:pt x="52" y="37"/>
                    <a:pt x="53" y="39"/>
                    <a:pt x="54" y="41"/>
                  </a:cubicBezTo>
                  <a:cubicBezTo>
                    <a:pt x="51" y="38"/>
                    <a:pt x="46" y="38"/>
                    <a:pt x="43" y="41"/>
                  </a:cubicBezTo>
                  <a:cubicBezTo>
                    <a:pt x="40" y="44"/>
                    <a:pt x="40" y="49"/>
                    <a:pt x="43" y="52"/>
                  </a:cubicBezTo>
                  <a:cubicBezTo>
                    <a:pt x="44" y="54"/>
                    <a:pt x="44" y="54"/>
                    <a:pt x="44" y="54"/>
                  </a:cubicBezTo>
                  <a:cubicBezTo>
                    <a:pt x="41" y="54"/>
                    <a:pt x="38" y="53"/>
                    <a:pt x="35" y="51"/>
                  </a:cubicBezTo>
                  <a:lnTo>
                    <a:pt x="11" y="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55" name="Rectangle 33"/>
            <p:cNvSpPr>
              <a:spLocks noChangeArrowheads="1"/>
            </p:cNvSpPr>
            <p:nvPr/>
          </p:nvSpPr>
          <p:spPr bwMode="auto">
            <a:xfrm>
              <a:off x="2481263" y="3533775"/>
              <a:ext cx="7938" cy="301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p>
          </p:txBody>
        </p:sp>
        <p:sp>
          <p:nvSpPr>
            <p:cNvPr id="56" name="Rectangle 34"/>
            <p:cNvSpPr>
              <a:spLocks noChangeArrowheads="1"/>
            </p:cNvSpPr>
            <p:nvPr/>
          </p:nvSpPr>
          <p:spPr bwMode="auto">
            <a:xfrm>
              <a:off x="2492375" y="3563938"/>
              <a:ext cx="30163"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p>
          </p:txBody>
        </p:sp>
        <p:sp>
          <p:nvSpPr>
            <p:cNvPr id="57" name="Rectangle 35"/>
            <p:cNvSpPr>
              <a:spLocks noChangeArrowheads="1"/>
            </p:cNvSpPr>
            <p:nvPr/>
          </p:nvSpPr>
          <p:spPr bwMode="auto">
            <a:xfrm>
              <a:off x="2441575" y="3614738"/>
              <a:ext cx="793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p>
          </p:txBody>
        </p:sp>
        <p:sp>
          <p:nvSpPr>
            <p:cNvPr id="58" name="Rectangle 36"/>
            <p:cNvSpPr>
              <a:spLocks noChangeArrowheads="1"/>
            </p:cNvSpPr>
            <p:nvPr/>
          </p:nvSpPr>
          <p:spPr bwMode="auto">
            <a:xfrm>
              <a:off x="2408238" y="3606800"/>
              <a:ext cx="28575" cy="79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sz="3200"/>
            </a:p>
          </p:txBody>
        </p:sp>
      </p:grpSp>
      <p:grpSp>
        <p:nvGrpSpPr>
          <p:cNvPr id="59" name="Group 21"/>
          <p:cNvGrpSpPr/>
          <p:nvPr/>
        </p:nvGrpSpPr>
        <p:grpSpPr>
          <a:xfrm>
            <a:off x="9397717" y="2625250"/>
            <a:ext cx="525553" cy="591605"/>
            <a:chOff x="3354388" y="4348163"/>
            <a:chExt cx="290513" cy="327025"/>
          </a:xfrm>
          <a:solidFill>
            <a:schemeClr val="bg1"/>
          </a:solidFill>
        </p:grpSpPr>
        <p:sp>
          <p:nvSpPr>
            <p:cNvPr id="60" name="Freeform 67"/>
            <p:cNvSpPr>
              <a:spLocks noEditPoints="1"/>
            </p:cNvSpPr>
            <p:nvPr/>
          </p:nvSpPr>
          <p:spPr bwMode="auto">
            <a:xfrm>
              <a:off x="3354388" y="4348163"/>
              <a:ext cx="290513" cy="327025"/>
            </a:xfrm>
            <a:custGeom>
              <a:avLst/>
              <a:gdLst>
                <a:gd name="T0" fmla="*/ 66 w 111"/>
                <a:gd name="T1" fmla="*/ 87 h 125"/>
                <a:gd name="T2" fmla="*/ 66 w 111"/>
                <a:gd name="T3" fmla="*/ 78 h 125"/>
                <a:gd name="T4" fmla="*/ 108 w 111"/>
                <a:gd name="T5" fmla="*/ 78 h 125"/>
                <a:gd name="T6" fmla="*/ 108 w 111"/>
                <a:gd name="T7" fmla="*/ 71 h 125"/>
                <a:gd name="T8" fmla="*/ 108 w 111"/>
                <a:gd name="T9" fmla="*/ 7 h 125"/>
                <a:gd name="T10" fmla="*/ 108 w 111"/>
                <a:gd name="T11" fmla="*/ 0 h 125"/>
                <a:gd name="T12" fmla="*/ 101 w 111"/>
                <a:gd name="T13" fmla="*/ 0 h 125"/>
                <a:gd name="T14" fmla="*/ 11 w 111"/>
                <a:gd name="T15" fmla="*/ 0 h 125"/>
                <a:gd name="T16" fmla="*/ 4 w 111"/>
                <a:gd name="T17" fmla="*/ 0 h 125"/>
                <a:gd name="T18" fmla="*/ 4 w 111"/>
                <a:gd name="T19" fmla="*/ 7 h 125"/>
                <a:gd name="T20" fmla="*/ 4 w 111"/>
                <a:gd name="T21" fmla="*/ 71 h 125"/>
                <a:gd name="T22" fmla="*/ 4 w 111"/>
                <a:gd name="T23" fmla="*/ 78 h 125"/>
                <a:gd name="T24" fmla="*/ 45 w 111"/>
                <a:gd name="T25" fmla="*/ 78 h 125"/>
                <a:gd name="T26" fmla="*/ 45 w 111"/>
                <a:gd name="T27" fmla="*/ 87 h 125"/>
                <a:gd name="T28" fmla="*/ 0 w 111"/>
                <a:gd name="T29" fmla="*/ 87 h 125"/>
                <a:gd name="T30" fmla="*/ 0 w 111"/>
                <a:gd name="T31" fmla="*/ 120 h 125"/>
                <a:gd name="T32" fmla="*/ 4 w 111"/>
                <a:gd name="T33" fmla="*/ 120 h 125"/>
                <a:gd name="T34" fmla="*/ 4 w 111"/>
                <a:gd name="T35" fmla="*/ 125 h 125"/>
                <a:gd name="T36" fmla="*/ 10 w 111"/>
                <a:gd name="T37" fmla="*/ 125 h 125"/>
                <a:gd name="T38" fmla="*/ 10 w 111"/>
                <a:gd name="T39" fmla="*/ 120 h 125"/>
                <a:gd name="T40" fmla="*/ 99 w 111"/>
                <a:gd name="T41" fmla="*/ 120 h 125"/>
                <a:gd name="T42" fmla="*/ 99 w 111"/>
                <a:gd name="T43" fmla="*/ 125 h 125"/>
                <a:gd name="T44" fmla="*/ 106 w 111"/>
                <a:gd name="T45" fmla="*/ 125 h 125"/>
                <a:gd name="T46" fmla="*/ 106 w 111"/>
                <a:gd name="T47" fmla="*/ 120 h 125"/>
                <a:gd name="T48" fmla="*/ 111 w 111"/>
                <a:gd name="T49" fmla="*/ 120 h 125"/>
                <a:gd name="T50" fmla="*/ 111 w 111"/>
                <a:gd name="T51" fmla="*/ 87 h 125"/>
                <a:gd name="T52" fmla="*/ 66 w 111"/>
                <a:gd name="T53" fmla="*/ 87 h 125"/>
                <a:gd name="T54" fmla="*/ 18 w 111"/>
                <a:gd name="T55" fmla="*/ 113 h 125"/>
                <a:gd name="T56" fmla="*/ 7 w 111"/>
                <a:gd name="T57" fmla="*/ 102 h 125"/>
                <a:gd name="T58" fmla="*/ 18 w 111"/>
                <a:gd name="T59" fmla="*/ 92 h 125"/>
                <a:gd name="T60" fmla="*/ 29 w 111"/>
                <a:gd name="T61" fmla="*/ 102 h 125"/>
                <a:gd name="T62" fmla="*/ 18 w 111"/>
                <a:gd name="T63" fmla="*/ 113 h 125"/>
                <a:gd name="T64" fmla="*/ 10 w 111"/>
                <a:gd name="T65" fmla="*/ 71 h 125"/>
                <a:gd name="T66" fmla="*/ 10 w 111"/>
                <a:gd name="T67" fmla="*/ 7 h 125"/>
                <a:gd name="T68" fmla="*/ 102 w 111"/>
                <a:gd name="T69" fmla="*/ 7 h 125"/>
                <a:gd name="T70" fmla="*/ 102 w 111"/>
                <a:gd name="T71" fmla="*/ 71 h 125"/>
                <a:gd name="T72" fmla="*/ 10 w 111"/>
                <a:gd name="T73" fmla="*/ 71 h 125"/>
                <a:gd name="T74" fmla="*/ 101 w 111"/>
                <a:gd name="T75" fmla="*/ 114 h 125"/>
                <a:gd name="T76" fmla="*/ 69 w 111"/>
                <a:gd name="T77" fmla="*/ 114 h 125"/>
                <a:gd name="T78" fmla="*/ 69 w 111"/>
                <a:gd name="T79" fmla="*/ 109 h 125"/>
                <a:gd name="T80" fmla="*/ 101 w 111"/>
                <a:gd name="T81" fmla="*/ 109 h 125"/>
                <a:gd name="T82" fmla="*/ 101 w 111"/>
                <a:gd name="T83" fmla="*/ 114 h 125"/>
                <a:gd name="T84" fmla="*/ 101 w 111"/>
                <a:gd name="T85" fmla="*/ 105 h 125"/>
                <a:gd name="T86" fmla="*/ 69 w 111"/>
                <a:gd name="T87" fmla="*/ 105 h 125"/>
                <a:gd name="T88" fmla="*/ 69 w 111"/>
                <a:gd name="T89" fmla="*/ 101 h 125"/>
                <a:gd name="T90" fmla="*/ 101 w 111"/>
                <a:gd name="T91" fmla="*/ 101 h 125"/>
                <a:gd name="T92" fmla="*/ 101 w 111"/>
                <a:gd name="T93" fmla="*/ 105 h 125"/>
                <a:gd name="T94" fmla="*/ 101 w 111"/>
                <a:gd name="T95" fmla="*/ 97 h 125"/>
                <a:gd name="T96" fmla="*/ 69 w 111"/>
                <a:gd name="T97" fmla="*/ 97 h 125"/>
                <a:gd name="T98" fmla="*/ 69 w 111"/>
                <a:gd name="T99" fmla="*/ 92 h 125"/>
                <a:gd name="T100" fmla="*/ 101 w 111"/>
                <a:gd name="T101" fmla="*/ 92 h 125"/>
                <a:gd name="T102" fmla="*/ 101 w 111"/>
                <a:gd name="T103" fmla="*/ 97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1" h="125">
                  <a:moveTo>
                    <a:pt x="66" y="87"/>
                  </a:moveTo>
                  <a:cubicBezTo>
                    <a:pt x="66" y="78"/>
                    <a:pt x="66" y="78"/>
                    <a:pt x="66" y="78"/>
                  </a:cubicBezTo>
                  <a:cubicBezTo>
                    <a:pt x="108" y="78"/>
                    <a:pt x="108" y="78"/>
                    <a:pt x="108" y="78"/>
                  </a:cubicBezTo>
                  <a:cubicBezTo>
                    <a:pt x="108" y="71"/>
                    <a:pt x="108" y="71"/>
                    <a:pt x="108" y="71"/>
                  </a:cubicBezTo>
                  <a:cubicBezTo>
                    <a:pt x="108" y="7"/>
                    <a:pt x="108" y="7"/>
                    <a:pt x="108" y="7"/>
                  </a:cubicBezTo>
                  <a:cubicBezTo>
                    <a:pt x="108" y="0"/>
                    <a:pt x="108" y="0"/>
                    <a:pt x="108" y="0"/>
                  </a:cubicBezTo>
                  <a:cubicBezTo>
                    <a:pt x="101" y="0"/>
                    <a:pt x="101" y="0"/>
                    <a:pt x="101" y="0"/>
                  </a:cubicBezTo>
                  <a:cubicBezTo>
                    <a:pt x="11" y="0"/>
                    <a:pt x="11" y="0"/>
                    <a:pt x="11" y="0"/>
                  </a:cubicBezTo>
                  <a:cubicBezTo>
                    <a:pt x="4" y="0"/>
                    <a:pt x="4" y="0"/>
                    <a:pt x="4" y="0"/>
                  </a:cubicBezTo>
                  <a:cubicBezTo>
                    <a:pt x="4" y="7"/>
                    <a:pt x="4" y="7"/>
                    <a:pt x="4" y="7"/>
                  </a:cubicBezTo>
                  <a:cubicBezTo>
                    <a:pt x="4" y="71"/>
                    <a:pt x="4" y="71"/>
                    <a:pt x="4" y="71"/>
                  </a:cubicBezTo>
                  <a:cubicBezTo>
                    <a:pt x="4" y="78"/>
                    <a:pt x="4" y="78"/>
                    <a:pt x="4" y="78"/>
                  </a:cubicBezTo>
                  <a:cubicBezTo>
                    <a:pt x="45" y="78"/>
                    <a:pt x="45" y="78"/>
                    <a:pt x="45" y="78"/>
                  </a:cubicBezTo>
                  <a:cubicBezTo>
                    <a:pt x="45" y="87"/>
                    <a:pt x="45" y="87"/>
                    <a:pt x="45" y="87"/>
                  </a:cubicBezTo>
                  <a:cubicBezTo>
                    <a:pt x="0" y="87"/>
                    <a:pt x="0" y="87"/>
                    <a:pt x="0" y="87"/>
                  </a:cubicBezTo>
                  <a:cubicBezTo>
                    <a:pt x="0" y="120"/>
                    <a:pt x="0" y="120"/>
                    <a:pt x="0" y="120"/>
                  </a:cubicBezTo>
                  <a:cubicBezTo>
                    <a:pt x="4" y="120"/>
                    <a:pt x="4" y="120"/>
                    <a:pt x="4" y="120"/>
                  </a:cubicBezTo>
                  <a:cubicBezTo>
                    <a:pt x="4" y="125"/>
                    <a:pt x="4" y="125"/>
                    <a:pt x="4" y="125"/>
                  </a:cubicBezTo>
                  <a:cubicBezTo>
                    <a:pt x="10" y="125"/>
                    <a:pt x="10" y="125"/>
                    <a:pt x="10" y="125"/>
                  </a:cubicBezTo>
                  <a:cubicBezTo>
                    <a:pt x="10" y="120"/>
                    <a:pt x="10" y="120"/>
                    <a:pt x="10" y="120"/>
                  </a:cubicBezTo>
                  <a:cubicBezTo>
                    <a:pt x="99" y="120"/>
                    <a:pt x="99" y="120"/>
                    <a:pt x="99" y="120"/>
                  </a:cubicBezTo>
                  <a:cubicBezTo>
                    <a:pt x="99" y="125"/>
                    <a:pt x="99" y="125"/>
                    <a:pt x="99" y="125"/>
                  </a:cubicBezTo>
                  <a:cubicBezTo>
                    <a:pt x="106" y="125"/>
                    <a:pt x="106" y="125"/>
                    <a:pt x="106" y="125"/>
                  </a:cubicBezTo>
                  <a:cubicBezTo>
                    <a:pt x="106" y="120"/>
                    <a:pt x="106" y="120"/>
                    <a:pt x="106" y="120"/>
                  </a:cubicBezTo>
                  <a:cubicBezTo>
                    <a:pt x="111" y="120"/>
                    <a:pt x="111" y="120"/>
                    <a:pt x="111" y="120"/>
                  </a:cubicBezTo>
                  <a:cubicBezTo>
                    <a:pt x="111" y="87"/>
                    <a:pt x="111" y="87"/>
                    <a:pt x="111" y="87"/>
                  </a:cubicBezTo>
                  <a:lnTo>
                    <a:pt x="66" y="87"/>
                  </a:lnTo>
                  <a:close/>
                  <a:moveTo>
                    <a:pt x="18" y="113"/>
                  </a:moveTo>
                  <a:cubicBezTo>
                    <a:pt x="12" y="113"/>
                    <a:pt x="7" y="108"/>
                    <a:pt x="7" y="102"/>
                  </a:cubicBezTo>
                  <a:cubicBezTo>
                    <a:pt x="7" y="96"/>
                    <a:pt x="12" y="92"/>
                    <a:pt x="18" y="92"/>
                  </a:cubicBezTo>
                  <a:cubicBezTo>
                    <a:pt x="24" y="92"/>
                    <a:pt x="29" y="96"/>
                    <a:pt x="29" y="102"/>
                  </a:cubicBezTo>
                  <a:cubicBezTo>
                    <a:pt x="29" y="108"/>
                    <a:pt x="24" y="113"/>
                    <a:pt x="18" y="113"/>
                  </a:cubicBezTo>
                  <a:close/>
                  <a:moveTo>
                    <a:pt x="10" y="71"/>
                  </a:moveTo>
                  <a:cubicBezTo>
                    <a:pt x="10" y="7"/>
                    <a:pt x="10" y="7"/>
                    <a:pt x="10" y="7"/>
                  </a:cubicBezTo>
                  <a:cubicBezTo>
                    <a:pt x="102" y="7"/>
                    <a:pt x="102" y="7"/>
                    <a:pt x="102" y="7"/>
                  </a:cubicBezTo>
                  <a:cubicBezTo>
                    <a:pt x="102" y="71"/>
                    <a:pt x="102" y="71"/>
                    <a:pt x="102" y="71"/>
                  </a:cubicBezTo>
                  <a:lnTo>
                    <a:pt x="10" y="71"/>
                  </a:lnTo>
                  <a:close/>
                  <a:moveTo>
                    <a:pt x="101" y="114"/>
                  </a:moveTo>
                  <a:cubicBezTo>
                    <a:pt x="69" y="114"/>
                    <a:pt x="69" y="114"/>
                    <a:pt x="69" y="114"/>
                  </a:cubicBezTo>
                  <a:cubicBezTo>
                    <a:pt x="69" y="109"/>
                    <a:pt x="69" y="109"/>
                    <a:pt x="69" y="109"/>
                  </a:cubicBezTo>
                  <a:cubicBezTo>
                    <a:pt x="101" y="109"/>
                    <a:pt x="101" y="109"/>
                    <a:pt x="101" y="109"/>
                  </a:cubicBezTo>
                  <a:lnTo>
                    <a:pt x="101" y="114"/>
                  </a:lnTo>
                  <a:close/>
                  <a:moveTo>
                    <a:pt x="101" y="105"/>
                  </a:moveTo>
                  <a:cubicBezTo>
                    <a:pt x="69" y="105"/>
                    <a:pt x="69" y="105"/>
                    <a:pt x="69" y="105"/>
                  </a:cubicBezTo>
                  <a:cubicBezTo>
                    <a:pt x="69" y="101"/>
                    <a:pt x="69" y="101"/>
                    <a:pt x="69" y="101"/>
                  </a:cubicBezTo>
                  <a:cubicBezTo>
                    <a:pt x="101" y="101"/>
                    <a:pt x="101" y="101"/>
                    <a:pt x="101" y="101"/>
                  </a:cubicBezTo>
                  <a:lnTo>
                    <a:pt x="101" y="105"/>
                  </a:lnTo>
                  <a:close/>
                  <a:moveTo>
                    <a:pt x="101" y="97"/>
                  </a:moveTo>
                  <a:cubicBezTo>
                    <a:pt x="69" y="97"/>
                    <a:pt x="69" y="97"/>
                    <a:pt x="69" y="97"/>
                  </a:cubicBezTo>
                  <a:cubicBezTo>
                    <a:pt x="69" y="92"/>
                    <a:pt x="69" y="92"/>
                    <a:pt x="69" y="92"/>
                  </a:cubicBezTo>
                  <a:cubicBezTo>
                    <a:pt x="101" y="92"/>
                    <a:pt x="101" y="92"/>
                    <a:pt x="101" y="92"/>
                  </a:cubicBezTo>
                  <a:lnTo>
                    <a:pt x="101" y="9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sp>
          <p:nvSpPr>
            <p:cNvPr id="61" name="Oval 68"/>
            <p:cNvSpPr>
              <a:spLocks noChangeArrowheads="1"/>
            </p:cNvSpPr>
            <p:nvPr/>
          </p:nvSpPr>
          <p:spPr bwMode="auto">
            <a:xfrm>
              <a:off x="3379788" y="4597400"/>
              <a:ext cx="39688" cy="396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3200"/>
            </a:p>
          </p:txBody>
        </p:sp>
      </p:grpSp>
      <p:sp>
        <p:nvSpPr>
          <p:cNvPr id="29" name="矩形 50"/>
          <p:cNvSpPr>
            <a:spLocks noChangeArrowheads="1"/>
          </p:cNvSpPr>
          <p:nvPr/>
        </p:nvSpPr>
        <p:spPr bwMode="auto">
          <a:xfrm>
            <a:off x="1234531" y="3351113"/>
            <a:ext cx="300990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spcBef>
                <a:spcPct val="0"/>
              </a:spcBef>
              <a:buNone/>
            </a:pPr>
            <a:r>
              <a:rPr lang="zh-CN" altLang="en-US" sz="2200" b="1" dirty="0">
                <a:solidFill>
                  <a:schemeClr val="bg1">
                    <a:lumMod val="95000"/>
                  </a:schemeClr>
                </a:solidFill>
              </a:rPr>
              <a:t>重复工作量 </a:t>
            </a:r>
            <a:endParaRPr lang="zh-CN" altLang="en-US" sz="2200" b="1" dirty="0">
              <a:solidFill>
                <a:schemeClr val="bg1">
                  <a:lumMod val="95000"/>
                </a:schemeClr>
              </a:solidFill>
            </a:endParaRPr>
          </a:p>
        </p:txBody>
      </p:sp>
      <p:sp>
        <p:nvSpPr>
          <p:cNvPr id="30" name="矩形 17"/>
          <p:cNvSpPr>
            <a:spLocks noChangeArrowheads="1"/>
          </p:cNvSpPr>
          <p:nvPr/>
        </p:nvSpPr>
        <p:spPr bwMode="auto">
          <a:xfrm>
            <a:off x="1509111" y="3803967"/>
            <a:ext cx="2460745" cy="8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fontAlgn="auto">
              <a:lnSpc>
                <a:spcPct val="120000"/>
              </a:lnSpc>
              <a:spcBef>
                <a:spcPct val="0"/>
              </a:spcBef>
              <a:buNone/>
            </a:pPr>
            <a:r>
              <a:rPr lang="zh-CN" altLang="en-US" sz="1400" dirty="0">
                <a:solidFill>
                  <a:schemeClr val="bg1">
                    <a:lumMod val="95000"/>
                  </a:schemeClr>
                </a:solidFill>
                <a:sym typeface="微软雅黑" panose="020B0503020204020204" pitchFamily="34" charset="-122"/>
              </a:rPr>
              <a:t>每个系统重复构建同样的功能不同团队做着重复的工作</a:t>
            </a:r>
            <a:endParaRPr lang="zh-CN" altLang="en-US" sz="1400" dirty="0">
              <a:solidFill>
                <a:schemeClr val="bg1">
                  <a:lumMod val="95000"/>
                </a:schemeClr>
              </a:solidFill>
              <a:sym typeface="微软雅黑" panose="020B0503020204020204" pitchFamily="34" charset="-122"/>
            </a:endParaRPr>
          </a:p>
          <a:p>
            <a:pPr algn="ctr" fontAlgn="auto">
              <a:lnSpc>
                <a:spcPct val="120000"/>
              </a:lnSpc>
              <a:spcBef>
                <a:spcPct val="0"/>
              </a:spcBef>
              <a:buNone/>
            </a:pPr>
            <a:r>
              <a:rPr lang="zh-CN" altLang="en-US" sz="1400" dirty="0">
                <a:solidFill>
                  <a:schemeClr val="bg1">
                    <a:lumMod val="95000"/>
                  </a:schemeClr>
                </a:solidFill>
                <a:sym typeface="微软雅黑" panose="020B0503020204020204" pitchFamily="34" charset="-122"/>
              </a:rPr>
              <a:t>代码复用率低。</a:t>
            </a:r>
            <a:endParaRPr lang="zh-CN" altLang="en-US" sz="1400" dirty="0">
              <a:solidFill>
                <a:schemeClr val="bg1">
                  <a:lumMod val="95000"/>
                </a:schemeClr>
              </a:solidFill>
              <a:sym typeface="微软雅黑" panose="020B0503020204020204" pitchFamily="34" charset="-122"/>
            </a:endParaRPr>
          </a:p>
        </p:txBody>
      </p:sp>
      <p:sp>
        <p:nvSpPr>
          <p:cNvPr id="31" name="矩形 59"/>
          <p:cNvSpPr>
            <a:spLocks noChangeArrowheads="1"/>
          </p:cNvSpPr>
          <p:nvPr/>
        </p:nvSpPr>
        <p:spPr bwMode="auto">
          <a:xfrm>
            <a:off x="4705861" y="3351113"/>
            <a:ext cx="300990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spcBef>
                <a:spcPct val="0"/>
              </a:spcBef>
              <a:buNone/>
            </a:pPr>
            <a:r>
              <a:rPr lang="zh-CN" altLang="en-US" sz="2200" b="1" dirty="0">
                <a:solidFill>
                  <a:schemeClr val="bg1">
                    <a:lumMod val="95000"/>
                  </a:schemeClr>
                </a:solidFill>
                <a:sym typeface="微软雅黑" panose="020B0503020204020204" pitchFamily="34" charset="-122"/>
              </a:rPr>
              <a:t>维护成本高</a:t>
            </a:r>
            <a:endParaRPr lang="zh-CN" altLang="en-US" sz="2200" dirty="0">
              <a:solidFill>
                <a:schemeClr val="bg1">
                  <a:lumMod val="95000"/>
                </a:schemeClr>
              </a:solidFill>
              <a:latin typeface="Arial" panose="020B0604020202020204" pitchFamily="34" charset="0"/>
              <a:ea typeface="宋体" panose="02010600030101010101" pitchFamily="2" charset="-122"/>
            </a:endParaRPr>
          </a:p>
        </p:txBody>
      </p:sp>
      <p:sp>
        <p:nvSpPr>
          <p:cNvPr id="32" name="矩形 62"/>
          <p:cNvSpPr>
            <a:spLocks noChangeArrowheads="1"/>
          </p:cNvSpPr>
          <p:nvPr/>
        </p:nvSpPr>
        <p:spPr bwMode="auto">
          <a:xfrm>
            <a:off x="8177191" y="3351113"/>
            <a:ext cx="3009905" cy="429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spcBef>
                <a:spcPct val="0"/>
              </a:spcBef>
              <a:buNone/>
            </a:pPr>
            <a:r>
              <a:rPr lang="zh-CN" altLang="en-US" sz="2200" b="1" dirty="0">
                <a:solidFill>
                  <a:schemeClr val="bg1">
                    <a:lumMod val="95000"/>
                  </a:schemeClr>
                </a:solidFill>
                <a:sym typeface="微软雅黑" panose="020B0503020204020204" pitchFamily="34" charset="-122"/>
              </a:rPr>
              <a:t>数据不一致</a:t>
            </a:r>
            <a:endParaRPr lang="zh-CN" altLang="en-US" sz="2200" dirty="0">
              <a:solidFill>
                <a:schemeClr val="bg1">
                  <a:lumMod val="95000"/>
                </a:schemeClr>
              </a:solidFill>
              <a:latin typeface="Arial" panose="020B0604020202020204" pitchFamily="34" charset="0"/>
              <a:ea typeface="宋体" panose="02010600030101010101" pitchFamily="2" charset="-122"/>
            </a:endParaRPr>
          </a:p>
        </p:txBody>
      </p:sp>
      <p:sp>
        <p:nvSpPr>
          <p:cNvPr id="33" name="矩形 17"/>
          <p:cNvSpPr>
            <a:spLocks noChangeArrowheads="1"/>
          </p:cNvSpPr>
          <p:nvPr/>
        </p:nvSpPr>
        <p:spPr bwMode="auto">
          <a:xfrm>
            <a:off x="4980441" y="3803967"/>
            <a:ext cx="2460745" cy="1124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fontAlgn="auto">
              <a:lnSpc>
                <a:spcPct val="120000"/>
              </a:lnSpc>
              <a:spcBef>
                <a:spcPct val="0"/>
              </a:spcBef>
              <a:buNone/>
            </a:pPr>
            <a:r>
              <a:rPr lang="zh-CN" altLang="en-US" sz="1400" dirty="0">
                <a:solidFill>
                  <a:schemeClr val="bg1">
                    <a:lumMod val="95000"/>
                  </a:schemeClr>
                </a:solidFill>
                <a:sym typeface="微软雅黑" panose="020B0503020204020204" pitchFamily="34" charset="-122"/>
              </a:rPr>
              <a:t>一个功能多种实现方式系统间交叉同步导致逻辑复杂业务与基础功能高度耦合在一起。</a:t>
            </a:r>
            <a:endParaRPr lang="zh-CN" altLang="en-US" sz="1400" dirty="0">
              <a:solidFill>
                <a:schemeClr val="bg1">
                  <a:lumMod val="95000"/>
                </a:schemeClr>
              </a:solidFill>
              <a:sym typeface="微软雅黑" panose="020B0503020204020204" pitchFamily="34" charset="-122"/>
            </a:endParaRPr>
          </a:p>
        </p:txBody>
      </p:sp>
      <p:sp>
        <p:nvSpPr>
          <p:cNvPr id="34" name="矩形 17"/>
          <p:cNvSpPr>
            <a:spLocks noChangeArrowheads="1"/>
          </p:cNvSpPr>
          <p:nvPr/>
        </p:nvSpPr>
        <p:spPr bwMode="auto">
          <a:xfrm>
            <a:off x="8451771" y="3803967"/>
            <a:ext cx="2460745" cy="866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fontAlgn="auto">
              <a:lnSpc>
                <a:spcPct val="120000"/>
              </a:lnSpc>
              <a:spcBef>
                <a:spcPct val="0"/>
              </a:spcBef>
              <a:buNone/>
            </a:pPr>
            <a:r>
              <a:rPr lang="zh-CN" altLang="en-US" sz="1400" dirty="0">
                <a:solidFill>
                  <a:schemeClr val="bg1">
                    <a:lumMod val="95000"/>
                  </a:schemeClr>
                </a:solidFill>
                <a:sym typeface="微软雅黑" panose="020B0503020204020204" pitchFamily="34" charset="-122"/>
              </a:rPr>
              <a:t>各系统独自维护数据系统间数据同步难基础数据不一致</a:t>
            </a:r>
            <a:endParaRPr lang="zh-CN" altLang="en-US" sz="1400" dirty="0">
              <a:solidFill>
                <a:schemeClr val="bg1">
                  <a:lumMod val="95000"/>
                </a:schemeClr>
              </a:solidFill>
              <a:sym typeface="微软雅黑" panose="020B0503020204020204" pitchFamily="34" charset="-122"/>
            </a:endParaRPr>
          </a:p>
          <a:p>
            <a:pPr algn="ctr" fontAlgn="auto">
              <a:lnSpc>
                <a:spcPct val="120000"/>
              </a:lnSpc>
              <a:spcBef>
                <a:spcPct val="0"/>
              </a:spcBef>
              <a:buNone/>
            </a:pPr>
            <a:r>
              <a:rPr lang="zh-CN" altLang="en-US" sz="1400" dirty="0">
                <a:solidFill>
                  <a:schemeClr val="bg1">
                    <a:lumMod val="95000"/>
                  </a:schemeClr>
                </a:solidFill>
                <a:sym typeface="微软雅黑" panose="020B0503020204020204" pitchFamily="34" charset="-122"/>
              </a:rPr>
              <a:t>缺乏统一数据管理中心。</a:t>
            </a:r>
            <a:endParaRPr lang="zh-CN" altLang="en-US" sz="1400" dirty="0">
              <a:solidFill>
                <a:schemeClr val="bg1">
                  <a:lumMod val="95000"/>
                </a:schemeClr>
              </a:solidFill>
              <a:sym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anim calcmode="lin" valueType="num">
                                      <p:cBhvr>
                                        <p:cTn id="8" dur="500" fill="hold"/>
                                        <p:tgtEl>
                                          <p:spTgt spid="41"/>
                                        </p:tgtEl>
                                        <p:attrNameLst>
                                          <p:attrName>ppt_x</p:attrName>
                                        </p:attrNameLst>
                                      </p:cBhvr>
                                      <p:tavLst>
                                        <p:tav tm="0">
                                          <p:val>
                                            <p:strVal val="#ppt_x"/>
                                          </p:val>
                                        </p:tav>
                                        <p:tav tm="100000">
                                          <p:val>
                                            <p:strVal val="#ppt_x"/>
                                          </p:val>
                                        </p:tav>
                                      </p:tavLst>
                                    </p:anim>
                                    <p:anim calcmode="lin" valueType="num">
                                      <p:cBhvr>
                                        <p:cTn id="9" dur="5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anim calcmode="lin" valueType="num">
                                      <p:cBhvr>
                                        <p:cTn id="13" dur="500" fill="hold"/>
                                        <p:tgtEl>
                                          <p:spTgt spid="47"/>
                                        </p:tgtEl>
                                        <p:attrNameLst>
                                          <p:attrName>ppt_x</p:attrName>
                                        </p:attrNameLst>
                                      </p:cBhvr>
                                      <p:tavLst>
                                        <p:tav tm="0">
                                          <p:val>
                                            <p:strVal val="#ppt_x"/>
                                          </p:val>
                                        </p:tav>
                                        <p:tav tm="100000">
                                          <p:val>
                                            <p:strVal val="#ppt_x"/>
                                          </p:val>
                                        </p:tav>
                                      </p:tavLst>
                                    </p:anim>
                                    <p:anim calcmode="lin" valueType="num">
                                      <p:cBhvr>
                                        <p:cTn id="14" dur="500" fill="hold"/>
                                        <p:tgtEl>
                                          <p:spTgt spid="47"/>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anim calcmode="lin" valueType="num">
                                      <p:cBhvr>
                                        <p:cTn id="19" dur="500" fill="hold"/>
                                        <p:tgtEl>
                                          <p:spTgt spid="43"/>
                                        </p:tgtEl>
                                        <p:attrNameLst>
                                          <p:attrName>ppt_x</p:attrName>
                                        </p:attrNameLst>
                                      </p:cBhvr>
                                      <p:tavLst>
                                        <p:tav tm="0">
                                          <p:val>
                                            <p:strVal val="#ppt_x"/>
                                          </p:val>
                                        </p:tav>
                                        <p:tav tm="100000">
                                          <p:val>
                                            <p:strVal val="#ppt_x"/>
                                          </p:val>
                                        </p:tav>
                                      </p:tavLst>
                                    </p:anim>
                                    <p:anim calcmode="lin" valueType="num">
                                      <p:cBhvr>
                                        <p:cTn id="20" dur="500" fill="hold"/>
                                        <p:tgtEl>
                                          <p:spTgt spid="43"/>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fade">
                                      <p:cBhvr>
                                        <p:cTn id="23" dur="500"/>
                                        <p:tgtEl>
                                          <p:spTgt spid="52"/>
                                        </p:tgtEl>
                                      </p:cBhvr>
                                    </p:animEffect>
                                    <p:anim calcmode="lin" valueType="num">
                                      <p:cBhvr>
                                        <p:cTn id="24" dur="500" fill="hold"/>
                                        <p:tgtEl>
                                          <p:spTgt spid="52"/>
                                        </p:tgtEl>
                                        <p:attrNameLst>
                                          <p:attrName>ppt_x</p:attrName>
                                        </p:attrNameLst>
                                      </p:cBhvr>
                                      <p:tavLst>
                                        <p:tav tm="0">
                                          <p:val>
                                            <p:strVal val="#ppt_x"/>
                                          </p:val>
                                        </p:tav>
                                        <p:tav tm="100000">
                                          <p:val>
                                            <p:strVal val="#ppt_x"/>
                                          </p:val>
                                        </p:tav>
                                      </p:tavLst>
                                    </p:anim>
                                    <p:anim calcmode="lin" valueType="num">
                                      <p:cBhvr>
                                        <p:cTn id="25" dur="500" fill="hold"/>
                                        <p:tgtEl>
                                          <p:spTgt spid="52"/>
                                        </p:tgtEl>
                                        <p:attrNameLst>
                                          <p:attrName>ppt_y</p:attrName>
                                        </p:attrNameLst>
                                      </p:cBhvr>
                                      <p:tavLst>
                                        <p:tav tm="0">
                                          <p:val>
                                            <p:strVal val="#ppt_y+.1"/>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anim calcmode="lin" valueType="num">
                                      <p:cBhvr>
                                        <p:cTn id="30" dur="500" fill="hold"/>
                                        <p:tgtEl>
                                          <p:spTgt spid="45"/>
                                        </p:tgtEl>
                                        <p:attrNameLst>
                                          <p:attrName>ppt_x</p:attrName>
                                        </p:attrNameLst>
                                      </p:cBhvr>
                                      <p:tavLst>
                                        <p:tav tm="0">
                                          <p:val>
                                            <p:strVal val="#ppt_x"/>
                                          </p:val>
                                        </p:tav>
                                        <p:tav tm="100000">
                                          <p:val>
                                            <p:strVal val="#ppt_x"/>
                                          </p:val>
                                        </p:tav>
                                      </p:tavLst>
                                    </p:anim>
                                    <p:anim calcmode="lin" valueType="num">
                                      <p:cBhvr>
                                        <p:cTn id="31" dur="500" fill="hold"/>
                                        <p:tgtEl>
                                          <p:spTgt spid="4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fade">
                                      <p:cBhvr>
                                        <p:cTn id="34" dur="500"/>
                                        <p:tgtEl>
                                          <p:spTgt spid="59"/>
                                        </p:tgtEl>
                                      </p:cBhvr>
                                    </p:animEffect>
                                    <p:anim calcmode="lin" valueType="num">
                                      <p:cBhvr>
                                        <p:cTn id="35" dur="500" fill="hold"/>
                                        <p:tgtEl>
                                          <p:spTgt spid="59"/>
                                        </p:tgtEl>
                                        <p:attrNameLst>
                                          <p:attrName>ppt_x</p:attrName>
                                        </p:attrNameLst>
                                      </p:cBhvr>
                                      <p:tavLst>
                                        <p:tav tm="0">
                                          <p:val>
                                            <p:strVal val="#ppt_x"/>
                                          </p:val>
                                        </p:tav>
                                        <p:tav tm="100000">
                                          <p:val>
                                            <p:strVal val="#ppt_x"/>
                                          </p:val>
                                        </p:tav>
                                      </p:tavLst>
                                    </p:anim>
                                    <p:anim calcmode="lin" valueType="num">
                                      <p:cBhvr>
                                        <p:cTn id="36" dur="500" fill="hold"/>
                                        <p:tgtEl>
                                          <p:spTgt spid="59"/>
                                        </p:tgtEl>
                                        <p:attrNameLst>
                                          <p:attrName>ppt_y</p:attrName>
                                        </p:attrNameLst>
                                      </p:cBhvr>
                                      <p:tavLst>
                                        <p:tav tm="0">
                                          <p:val>
                                            <p:strVal val="#ppt_y+.1"/>
                                          </p:val>
                                        </p:tav>
                                        <p:tav tm="100000">
                                          <p:val>
                                            <p:strVal val="#ppt_y"/>
                                          </p:val>
                                        </p:tav>
                                      </p:tavLst>
                                    </p:anim>
                                  </p:childTnLst>
                                </p:cTn>
                              </p:par>
                            </p:childTnLst>
                          </p:cTn>
                        </p:par>
                        <p:par>
                          <p:cTn id="37" fill="hold">
                            <p:stCondLst>
                              <p:cond delay="1500"/>
                            </p:stCondLst>
                            <p:childTnLst>
                              <p:par>
                                <p:cTn id="38" presetID="14" presetClass="entr" presetSubtype="1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randombar(horizontal)">
                                      <p:cBhvr>
                                        <p:cTn id="46" dur="500"/>
                                        <p:tgtEl>
                                          <p:spTgt spid="31"/>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randombar(horizontal)">
                                      <p:cBhvr>
                                        <p:cTn id="49" dur="500"/>
                                        <p:tgtEl>
                                          <p:spTgt spid="33"/>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randombar(horizontal)">
                                      <p:cBhvr>
                                        <p:cTn id="52" dur="500"/>
                                        <p:tgtEl>
                                          <p:spTgt spid="32"/>
                                        </p:tgtEl>
                                      </p:cBhvr>
                                    </p:animEffect>
                                  </p:childTnLst>
                                </p:cTn>
                              </p:par>
                              <p:par>
                                <p:cTn id="53" presetID="14" presetClass="entr" presetSubtype="1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randombar(horizontal)">
                                      <p:cBhvr>
                                        <p:cTn id="5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bldLvl="0" animBg="1"/>
      <p:bldP spid="43" grpId="0" bldLvl="0" animBg="1"/>
      <p:bldP spid="45" grpId="0" bldLvl="0" animBg="1"/>
      <p:bldP spid="29" grpId="0"/>
      <p:bldP spid="30" grpId="0"/>
      <p:bldP spid="31" grpId="0"/>
      <p:bldP spid="32" grpId="0"/>
      <p:bldP spid="33" grpId="0"/>
      <p:bldP spid="3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背景</a:t>
            </a:r>
            <a:endParaRPr lang="zh-CN" altLang="en-US" dirty="0"/>
          </a:p>
        </p:txBody>
      </p:sp>
      <p:cxnSp>
        <p:nvCxnSpPr>
          <p:cNvPr id="30" name="Straight Connector 20"/>
          <p:cNvCxnSpPr/>
          <p:nvPr/>
        </p:nvCxnSpPr>
        <p:spPr>
          <a:xfrm>
            <a:off x="1042975" y="5118805"/>
            <a:ext cx="10106051" cy="0"/>
          </a:xfrm>
          <a:prstGeom prst="line">
            <a:avLst/>
          </a:prstGeom>
          <a:ln w="19050">
            <a:solidFill>
              <a:schemeClr val="bg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pic>
        <p:nvPicPr>
          <p:cNvPr id="4" name="图片 3" descr="图片1"/>
          <p:cNvPicPr>
            <a:picLocks noChangeAspect="1"/>
          </p:cNvPicPr>
          <p:nvPr/>
        </p:nvPicPr>
        <p:blipFill>
          <a:blip r:embed="rId1"/>
          <a:stretch>
            <a:fillRect/>
          </a:stretch>
        </p:blipFill>
        <p:spPr>
          <a:xfrm>
            <a:off x="1303655" y="1388110"/>
            <a:ext cx="5536565" cy="3098800"/>
          </a:xfrm>
          <a:prstGeom prst="rect">
            <a:avLst/>
          </a:prstGeom>
        </p:spPr>
      </p:pic>
      <p:pic>
        <p:nvPicPr>
          <p:cNvPr id="6" name="图片 5" descr="图片5"/>
          <p:cNvPicPr>
            <a:picLocks noChangeAspect="1"/>
          </p:cNvPicPr>
          <p:nvPr/>
        </p:nvPicPr>
        <p:blipFill>
          <a:blip r:embed="rId2"/>
          <a:stretch>
            <a:fillRect/>
          </a:stretch>
        </p:blipFill>
        <p:spPr>
          <a:xfrm>
            <a:off x="1379855" y="2670810"/>
            <a:ext cx="4947285" cy="1733550"/>
          </a:xfrm>
          <a:prstGeom prst="rect">
            <a:avLst/>
          </a:prstGeom>
        </p:spPr>
      </p:pic>
      <p:sp>
        <p:nvSpPr>
          <p:cNvPr id="19" name="箭头: 右 18"/>
          <p:cNvSpPr/>
          <p:nvPr/>
        </p:nvSpPr>
        <p:spPr>
          <a:xfrm>
            <a:off x="6680200" y="3061970"/>
            <a:ext cx="1388745" cy="498475"/>
          </a:xfrm>
          <a:prstGeom prst="rightArrow">
            <a:avLst/>
          </a:prstGeom>
          <a:solidFill>
            <a:schemeClr val="accent6">
              <a:lumMod val="40000"/>
              <a:lumOff val="60000"/>
            </a:schemeClr>
          </a:solidFill>
          <a:ln w="12700" cap="flat" cmpd="sng" algn="ctr">
            <a:noFill/>
            <a:prstDash val="dash"/>
          </a:ln>
        </p:spPr>
        <p:txBody>
          <a:bodyPr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sp>
        <p:nvSpPr>
          <p:cNvPr id="7" name="文本框 6"/>
          <p:cNvSpPr txBox="1"/>
          <p:nvPr/>
        </p:nvSpPr>
        <p:spPr>
          <a:xfrm>
            <a:off x="3051175" y="5531485"/>
            <a:ext cx="5440680" cy="645160"/>
          </a:xfrm>
          <a:prstGeom prst="rect">
            <a:avLst/>
          </a:prstGeom>
          <a:noFill/>
        </p:spPr>
        <p:txBody>
          <a:bodyPr wrap="none" rtlCol="0">
            <a:spAutoFit/>
          </a:bodyPr>
          <a:p>
            <a:pPr algn="ctr"/>
            <a:r>
              <a:rPr lang="zh-CN" altLang="en-US" b="1" dirty="0">
                <a:solidFill>
                  <a:schemeClr val="bg1"/>
                </a:solidFill>
                <a:latin typeface="微软雅黑" panose="020B0503020204020204" pitchFamily="34" charset="-122"/>
                <a:ea typeface="微软雅黑" panose="020B0503020204020204" pitchFamily="34" charset="-122"/>
                <a:sym typeface="+mn-ea"/>
              </a:rPr>
              <a:t>将属于各应用系统共有的功能，抽取为单独的服务，</a:t>
            </a:r>
            <a:endParaRPr lang="en-US" altLang="zh-CN" b="1" dirty="0">
              <a:solidFill>
                <a:schemeClr val="bg1"/>
              </a:solidFill>
              <a:latin typeface="微软雅黑" panose="020B0503020204020204" pitchFamily="34" charset="-122"/>
              <a:ea typeface="微软雅黑" panose="020B0503020204020204" pitchFamily="34" charset="-122"/>
            </a:endParaRPr>
          </a:p>
          <a:p>
            <a:pPr algn="ctr"/>
            <a:r>
              <a:rPr lang="zh-CN" altLang="en-US" b="1" dirty="0">
                <a:solidFill>
                  <a:schemeClr val="bg1"/>
                </a:solidFill>
                <a:latin typeface="微软雅黑" panose="020B0503020204020204" pitchFamily="34" charset="-122"/>
                <a:ea typeface="微软雅黑" panose="020B0503020204020204" pitchFamily="34" charset="-122"/>
                <a:sym typeface="+mn-ea"/>
              </a:rPr>
              <a:t>并进行统一开发维护，组成公共服务</a:t>
            </a:r>
            <a:endParaRPr lang="zh-CN" altLang="en-US" b="1" dirty="0">
              <a:solidFill>
                <a:schemeClr val="bg1"/>
              </a:solidFill>
              <a:latin typeface="微软雅黑" panose="020B0503020204020204" pitchFamily="34" charset="-122"/>
              <a:ea typeface="微软雅黑" panose="020B0503020204020204" pitchFamily="34" charset="-122"/>
              <a:sym typeface="+mn-ea"/>
            </a:endParaRPr>
          </a:p>
        </p:txBody>
      </p:sp>
      <p:pic>
        <p:nvPicPr>
          <p:cNvPr id="9" name="图片 8" descr="bbbbbbbbbbbbbbbbb"/>
          <p:cNvPicPr>
            <a:picLocks noChangeAspect="1"/>
          </p:cNvPicPr>
          <p:nvPr/>
        </p:nvPicPr>
        <p:blipFill>
          <a:blip r:embed="rId3"/>
          <a:stretch>
            <a:fillRect/>
          </a:stretch>
        </p:blipFill>
        <p:spPr>
          <a:xfrm>
            <a:off x="8236585" y="1135380"/>
            <a:ext cx="2771775" cy="2712085"/>
          </a:xfrm>
          <a:prstGeom prst="rect">
            <a:avLst/>
          </a:prstGeom>
        </p:spPr>
      </p:pic>
      <p:sp>
        <p:nvSpPr>
          <p:cNvPr id="10" name="文本框 9"/>
          <p:cNvSpPr txBox="1"/>
          <p:nvPr/>
        </p:nvSpPr>
        <p:spPr>
          <a:xfrm>
            <a:off x="8921750" y="3847465"/>
            <a:ext cx="1402080" cy="460375"/>
          </a:xfrm>
          <a:prstGeom prst="rect">
            <a:avLst/>
          </a:prstGeom>
          <a:noFill/>
        </p:spPr>
        <p:txBody>
          <a:bodyPr wrap="none" rtlCol="0">
            <a:spAutoFit/>
          </a:bodyPr>
          <a:p>
            <a:r>
              <a:rPr lang="zh-CN" altLang="en-US" sz="2400" b="1">
                <a:solidFill>
                  <a:schemeClr val="bg1"/>
                </a:solidFill>
                <a:latin typeface="微软雅黑" panose="020B0503020204020204" pitchFamily="34" charset="-122"/>
                <a:ea typeface="微软雅黑" panose="020B0503020204020204" pitchFamily="34" charset="-122"/>
              </a:rPr>
              <a:t>公共服务</a:t>
            </a:r>
            <a:endParaRPr lang="zh-CN" altLang="en-US" sz="24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范围边界</a:t>
            </a:r>
            <a:endParaRPr lang="zh-CN" altLang="en-US" dirty="0"/>
          </a:p>
        </p:txBody>
      </p:sp>
      <p:pic>
        <p:nvPicPr>
          <p:cNvPr id="7" name="图片 6" descr="图片3"/>
          <p:cNvPicPr>
            <a:picLocks noChangeAspect="1"/>
          </p:cNvPicPr>
          <p:nvPr/>
        </p:nvPicPr>
        <p:blipFill>
          <a:blip r:embed="rId1"/>
          <a:stretch>
            <a:fillRect/>
          </a:stretch>
        </p:blipFill>
        <p:spPr>
          <a:xfrm>
            <a:off x="284480" y="1582420"/>
            <a:ext cx="6293485" cy="4726305"/>
          </a:xfrm>
          <a:prstGeom prst="rect">
            <a:avLst/>
          </a:prstGeom>
        </p:spPr>
      </p:pic>
      <p:pic>
        <p:nvPicPr>
          <p:cNvPr id="8" name="图片 7" descr="图片4"/>
          <p:cNvPicPr>
            <a:picLocks noChangeAspect="1"/>
          </p:cNvPicPr>
          <p:nvPr/>
        </p:nvPicPr>
        <p:blipFill>
          <a:blip r:embed="rId2"/>
          <a:stretch>
            <a:fillRect/>
          </a:stretch>
        </p:blipFill>
        <p:spPr>
          <a:xfrm>
            <a:off x="6773545" y="1847850"/>
            <a:ext cx="5382895" cy="4196080"/>
          </a:xfrm>
          <a:prstGeom prst="rect">
            <a:avLst/>
          </a:prstGeom>
        </p:spPr>
      </p:pic>
      <p:pic>
        <p:nvPicPr>
          <p:cNvPr id="9" name="图片 8" descr="图片5"/>
          <p:cNvPicPr>
            <a:picLocks noChangeAspect="1"/>
          </p:cNvPicPr>
          <p:nvPr/>
        </p:nvPicPr>
        <p:blipFill>
          <a:blip r:embed="rId3"/>
          <a:stretch>
            <a:fillRect/>
          </a:stretch>
        </p:blipFill>
        <p:spPr>
          <a:xfrm>
            <a:off x="349885" y="3455035"/>
            <a:ext cx="6108700" cy="29546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38905" y="3130393"/>
            <a:ext cx="5183971" cy="600075"/>
          </a:xfrm>
        </p:spPr>
        <p:txBody>
          <a:bodyPr/>
          <a:lstStyle/>
          <a:p>
            <a:r>
              <a:rPr lang="zh-CN" altLang="en-US" sz="2800" dirty="0"/>
              <a:t>公共服务介绍</a:t>
            </a:r>
            <a:endParaRPr lang="zh-CN" altLang="en-US" sz="2800" dirty="0"/>
          </a:p>
        </p:txBody>
      </p:sp>
      <p:sp>
        <p:nvSpPr>
          <p:cNvPr id="4" name="文本占位符 3"/>
          <p:cNvSpPr>
            <a:spLocks noGrp="1"/>
          </p:cNvSpPr>
          <p:nvPr>
            <p:ph type="body" sz="quarter" idx="13"/>
          </p:nvPr>
        </p:nvSpPr>
        <p:spPr/>
        <p:txBody>
          <a:bodyPr/>
          <a:lstStyle/>
          <a:p>
            <a:r>
              <a:rPr lang="en-US" altLang="zh-CN"/>
              <a:t>02</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公共服务介绍</a:t>
            </a:r>
            <a:r>
              <a:rPr lang="en-US" altLang="zh-CN" dirty="0"/>
              <a:t>-</a:t>
            </a:r>
            <a:r>
              <a:rPr lang="zh-CN" altLang="en-US" dirty="0"/>
              <a:t>前端公共组件</a:t>
            </a:r>
            <a:endParaRPr lang="zh-CN" altLang="en-US" dirty="0"/>
          </a:p>
        </p:txBody>
      </p:sp>
      <p:grpSp>
        <p:nvGrpSpPr>
          <p:cNvPr id="15" name="组合 14"/>
          <p:cNvGrpSpPr/>
          <p:nvPr/>
        </p:nvGrpSpPr>
        <p:grpSpPr>
          <a:xfrm>
            <a:off x="1060133" y="1949312"/>
            <a:ext cx="4879437" cy="1705797"/>
            <a:chOff x="1055688" y="1949312"/>
            <a:chExt cx="4879437" cy="1705797"/>
          </a:xfrm>
        </p:grpSpPr>
        <p:sp>
          <p:nvSpPr>
            <p:cNvPr id="16" name="ísľîḑè"/>
            <p:cNvSpPr/>
            <p:nvPr/>
          </p:nvSpPr>
          <p:spPr>
            <a:xfrm>
              <a:off x="1055688" y="1949312"/>
              <a:ext cx="2040232" cy="1705797"/>
            </a:xfrm>
            <a:prstGeom prst="rect">
              <a:avLst/>
            </a:prstGeom>
            <a:blipFill>
              <a:blip r:embed="rId1">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ṩļîḓé"/>
            <p:cNvSpPr/>
            <p:nvPr/>
          </p:nvSpPr>
          <p:spPr>
            <a:xfrm>
              <a:off x="3091939" y="1949312"/>
              <a:ext cx="2843186" cy="1705797"/>
            </a:xfrm>
            <a:prstGeom prst="wedgeRectCallout">
              <a:avLst>
                <a:gd name="adj1" fmla="val -40404"/>
                <a:gd name="adj2" fmla="val 8771"/>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组合 17"/>
            <p:cNvGrpSpPr/>
            <p:nvPr/>
          </p:nvGrpSpPr>
          <p:grpSpPr>
            <a:xfrm>
              <a:off x="3449898" y="2271005"/>
              <a:ext cx="2398452" cy="1007203"/>
              <a:chOff x="1085274" y="2349127"/>
              <a:chExt cx="2398452" cy="1007203"/>
            </a:xfrm>
          </p:grpSpPr>
          <p:sp>
            <p:nvSpPr>
              <p:cNvPr id="19" name="文本框 18"/>
              <p:cNvSpPr txBox="1"/>
              <p:nvPr/>
            </p:nvSpPr>
            <p:spPr>
              <a:xfrm>
                <a:off x="1085274" y="2349127"/>
                <a:ext cx="2133781"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导航栏</a:t>
                </a:r>
                <a:endParaRPr lang="zh-CN" altLang="en-US" b="1" dirty="0">
                  <a:solidFill>
                    <a:schemeClr val="bg1"/>
                  </a:solidFill>
                  <a:cs typeface="+mn-ea"/>
                  <a:sym typeface="+mn-lt"/>
                </a:endParaRPr>
              </a:p>
            </p:txBody>
          </p:sp>
          <p:sp>
            <p:nvSpPr>
              <p:cNvPr id="20" name="文本框 19"/>
              <p:cNvSpPr txBox="1"/>
              <p:nvPr/>
            </p:nvSpPr>
            <p:spPr>
              <a:xfrm>
                <a:off x="1085274" y="2687681"/>
                <a:ext cx="2398452" cy="668649"/>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共用同一个头部</a:t>
                </a:r>
                <a:endParaRPr lang="zh-CN" altLang="en-US" sz="1200" dirty="0">
                  <a:solidFill>
                    <a:schemeClr val="bg1"/>
                  </a:solidFill>
                  <a:cs typeface="+mn-ea"/>
                  <a:sym typeface="+mn-lt"/>
                </a:endParaRPr>
              </a:p>
              <a:p>
                <a:pPr>
                  <a:lnSpc>
                    <a:spcPct val="114000"/>
                  </a:lnSpc>
                </a:pPr>
                <a:r>
                  <a:rPr lang="zh-CN" altLang="en-US" sz="1200" dirty="0">
                    <a:solidFill>
                      <a:schemeClr val="bg1"/>
                    </a:solidFill>
                    <a:cs typeface="+mn-ea"/>
                    <a:sym typeface="+mn-lt"/>
                  </a:rPr>
                  <a:t>可配置</a:t>
                </a:r>
                <a:endParaRPr lang="zh-CN" altLang="en-US" sz="1200" dirty="0">
                  <a:solidFill>
                    <a:schemeClr val="bg1"/>
                  </a:solidFill>
                  <a:cs typeface="+mn-ea"/>
                  <a:sym typeface="+mn-lt"/>
                </a:endParaRPr>
              </a:p>
              <a:p>
                <a:pPr>
                  <a:lnSpc>
                    <a:spcPct val="114000"/>
                  </a:lnSpc>
                </a:pPr>
                <a:r>
                  <a:rPr lang="zh-CN" altLang="en-US" sz="1200" dirty="0">
                    <a:solidFill>
                      <a:schemeClr val="bg1"/>
                    </a:solidFill>
                    <a:cs typeface="+mn-ea"/>
                    <a:sym typeface="+mn-lt"/>
                  </a:rPr>
                  <a:t>可维护</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grpSp>
      </p:grpSp>
      <p:grpSp>
        <p:nvGrpSpPr>
          <p:cNvPr id="21" name="组合 20"/>
          <p:cNvGrpSpPr/>
          <p:nvPr/>
        </p:nvGrpSpPr>
        <p:grpSpPr>
          <a:xfrm>
            <a:off x="6238580" y="1949311"/>
            <a:ext cx="4883418" cy="1705798"/>
            <a:chOff x="6238580" y="1949311"/>
            <a:chExt cx="4883418" cy="1705798"/>
          </a:xfrm>
        </p:grpSpPr>
        <p:sp>
          <p:nvSpPr>
            <p:cNvPr id="22" name="îşḻîďé"/>
            <p:cNvSpPr/>
            <p:nvPr/>
          </p:nvSpPr>
          <p:spPr>
            <a:xfrm>
              <a:off x="6238580" y="1949311"/>
              <a:ext cx="2040232" cy="1705797"/>
            </a:xfrm>
            <a:prstGeom prst="rect">
              <a:avLst/>
            </a:prstGeom>
            <a:blipFill>
              <a:blip r:embed="rId2">
                <a:grayscl/>
              </a:blip>
              <a:srcRect/>
              <a:stretch>
                <a:fillRect l="-13033" r="-1287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îṣḷïḋé"/>
            <p:cNvSpPr/>
            <p:nvPr/>
          </p:nvSpPr>
          <p:spPr>
            <a:xfrm>
              <a:off x="8278812" y="1949312"/>
              <a:ext cx="2843186" cy="1705797"/>
            </a:xfrm>
            <a:prstGeom prst="wedgeRectCallout">
              <a:avLst>
                <a:gd name="adj1" fmla="val -38942"/>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文本框 23"/>
            <p:cNvSpPr txBox="1"/>
            <p:nvPr/>
          </p:nvSpPr>
          <p:spPr>
            <a:xfrm>
              <a:off x="8637821" y="2271005"/>
              <a:ext cx="2133781"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多功能</a:t>
              </a:r>
              <a:r>
                <a:rPr lang="en-US" altLang="zh-CN" b="1" dirty="0">
                  <a:solidFill>
                    <a:schemeClr val="bg1"/>
                  </a:solidFill>
                  <a:cs typeface="+mn-ea"/>
                  <a:sym typeface="+mn-lt"/>
                </a:rPr>
                <a:t>Table</a:t>
              </a:r>
              <a:r>
                <a:rPr lang="zh-CN" altLang="en-US" b="1" dirty="0">
                  <a:solidFill>
                    <a:schemeClr val="bg1"/>
                  </a:solidFill>
                  <a:cs typeface="+mn-ea"/>
                  <a:sym typeface="+mn-lt"/>
                </a:rPr>
                <a:t>组件</a:t>
              </a:r>
              <a:endParaRPr lang="zh-CN" altLang="en-US" b="1" dirty="0">
                <a:solidFill>
                  <a:schemeClr val="bg1"/>
                </a:solidFill>
                <a:cs typeface="+mn-ea"/>
                <a:sym typeface="+mn-lt"/>
              </a:endParaRPr>
            </a:p>
          </p:txBody>
        </p:sp>
      </p:grpSp>
      <p:grpSp>
        <p:nvGrpSpPr>
          <p:cNvPr id="25" name="组合 24"/>
          <p:cNvGrpSpPr/>
          <p:nvPr/>
        </p:nvGrpSpPr>
        <p:grpSpPr>
          <a:xfrm>
            <a:off x="1060133" y="3923617"/>
            <a:ext cx="2843186" cy="1705797"/>
            <a:chOff x="1055688" y="3923617"/>
            <a:chExt cx="2843186" cy="1705797"/>
          </a:xfrm>
        </p:grpSpPr>
        <p:sp>
          <p:nvSpPr>
            <p:cNvPr id="27" name="îṩlîḋè"/>
            <p:cNvSpPr/>
            <p:nvPr/>
          </p:nvSpPr>
          <p:spPr>
            <a:xfrm flipH="1">
              <a:off x="1055688" y="3923617"/>
              <a:ext cx="2843186" cy="1705797"/>
            </a:xfrm>
            <a:prstGeom prst="wedgeRectCallout">
              <a:avLst>
                <a:gd name="adj1" fmla="val -52586"/>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8" name="文本框 27"/>
            <p:cNvSpPr txBox="1"/>
            <p:nvPr/>
          </p:nvSpPr>
          <p:spPr>
            <a:xfrm>
              <a:off x="1217613" y="4245311"/>
              <a:ext cx="2133781"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选人组件</a:t>
              </a:r>
              <a:endParaRPr lang="zh-CN" altLang="en-US" b="1" dirty="0">
                <a:solidFill>
                  <a:schemeClr val="bg1"/>
                </a:solidFill>
                <a:cs typeface="+mn-ea"/>
                <a:sym typeface="+mn-lt"/>
              </a:endParaRPr>
            </a:p>
          </p:txBody>
        </p:sp>
      </p:grpSp>
      <p:grpSp>
        <p:nvGrpSpPr>
          <p:cNvPr id="29" name="组合 28"/>
          <p:cNvGrpSpPr/>
          <p:nvPr/>
        </p:nvGrpSpPr>
        <p:grpSpPr>
          <a:xfrm>
            <a:off x="6252895" y="3923617"/>
            <a:ext cx="4883418" cy="1705797"/>
            <a:chOff x="6252895" y="3923617"/>
            <a:chExt cx="4883418" cy="1705797"/>
          </a:xfrm>
        </p:grpSpPr>
        <p:sp>
          <p:nvSpPr>
            <p:cNvPr id="30" name="í$ḷïḑé"/>
            <p:cNvSpPr/>
            <p:nvPr/>
          </p:nvSpPr>
          <p:spPr>
            <a:xfrm>
              <a:off x="9096081" y="3923617"/>
              <a:ext cx="2040232" cy="1705797"/>
            </a:xfrm>
            <a:prstGeom prst="rect">
              <a:avLst/>
            </a:prstGeom>
            <a:blipFill>
              <a:blip r:embed="rId3">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sļïḍe"/>
            <p:cNvSpPr/>
            <p:nvPr/>
          </p:nvSpPr>
          <p:spPr>
            <a:xfrm flipH="1">
              <a:off x="6252895" y="3923617"/>
              <a:ext cx="2843186" cy="1705797"/>
            </a:xfrm>
            <a:prstGeom prst="wedgeRectCallout">
              <a:avLst>
                <a:gd name="adj1" fmla="val -41378"/>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文本框 31"/>
            <p:cNvSpPr txBox="1"/>
            <p:nvPr/>
          </p:nvSpPr>
          <p:spPr>
            <a:xfrm>
              <a:off x="6414820" y="4245311"/>
              <a:ext cx="2133781" cy="368300"/>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导入组件</a:t>
              </a:r>
              <a:endParaRPr lang="zh-CN" altLang="en-US" b="1" dirty="0">
                <a:solidFill>
                  <a:schemeClr val="bg1"/>
                </a:solidFill>
                <a:cs typeface="+mn-ea"/>
                <a:sym typeface="+mn-lt"/>
              </a:endParaRPr>
            </a:p>
          </p:txBody>
        </p:sp>
      </p:grpSp>
      <p:sp>
        <p:nvSpPr>
          <p:cNvPr id="33" name="文本框 32"/>
          <p:cNvSpPr txBox="1"/>
          <p:nvPr/>
        </p:nvSpPr>
        <p:spPr>
          <a:xfrm>
            <a:off x="8637821" y="2640337"/>
            <a:ext cx="2398452" cy="721995"/>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基于原生</a:t>
            </a:r>
            <a:r>
              <a:rPr lang="en-US" altLang="zh-CN" sz="1200" dirty="0">
                <a:solidFill>
                  <a:schemeClr val="bg1"/>
                </a:solidFill>
                <a:cs typeface="+mn-ea"/>
                <a:sym typeface="+mn-lt"/>
              </a:rPr>
              <a:t>Table</a:t>
            </a:r>
            <a:r>
              <a:rPr lang="zh-CN" altLang="en-US" sz="1200" dirty="0">
                <a:solidFill>
                  <a:schemeClr val="bg1"/>
                </a:solidFill>
                <a:cs typeface="+mn-ea"/>
                <a:sym typeface="+mn-lt"/>
              </a:rPr>
              <a:t>组件</a:t>
            </a:r>
            <a:endParaRPr lang="zh-CN" altLang="en-US" sz="1200" dirty="0">
              <a:solidFill>
                <a:schemeClr val="bg1"/>
              </a:solidFill>
              <a:cs typeface="+mn-ea"/>
              <a:sym typeface="+mn-lt"/>
            </a:endParaRPr>
          </a:p>
          <a:p>
            <a:pPr>
              <a:lnSpc>
                <a:spcPct val="114000"/>
              </a:lnSpc>
            </a:pPr>
            <a:r>
              <a:rPr lang="zh-CN" altLang="en-US" sz="1200" dirty="0">
                <a:solidFill>
                  <a:schemeClr val="bg1"/>
                </a:solidFill>
                <a:cs typeface="+mn-ea"/>
                <a:sym typeface="+mn-lt"/>
              </a:rPr>
              <a:t>封装新的功能</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4" name="文本框 33"/>
          <p:cNvSpPr txBox="1"/>
          <p:nvPr/>
        </p:nvSpPr>
        <p:spPr>
          <a:xfrm>
            <a:off x="1222058" y="4618273"/>
            <a:ext cx="2398452" cy="5118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可选择组织或人</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5" name="文本框 34"/>
          <p:cNvSpPr txBox="1"/>
          <p:nvPr/>
        </p:nvSpPr>
        <p:spPr>
          <a:xfrm>
            <a:off x="6414820" y="4614643"/>
            <a:ext cx="2398452" cy="5118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导入</a:t>
            </a:r>
            <a:r>
              <a:rPr lang="en-US" altLang="zh-CN" sz="1200" dirty="0">
                <a:solidFill>
                  <a:schemeClr val="bg1"/>
                </a:solidFill>
                <a:cs typeface="+mn-ea"/>
                <a:sym typeface="+mn-lt"/>
              </a:rPr>
              <a:t>Excle</a:t>
            </a:r>
            <a:r>
              <a:rPr lang="zh-CN" altLang="en-US" sz="1200" dirty="0">
                <a:solidFill>
                  <a:schemeClr val="bg1"/>
                </a:solidFill>
                <a:cs typeface="+mn-ea"/>
                <a:sym typeface="+mn-lt"/>
              </a:rPr>
              <a:t>表格 批量生成数据</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pic>
        <p:nvPicPr>
          <p:cNvPr id="36" name="图片 35"/>
          <p:cNvPicPr/>
          <p:nvPr/>
        </p:nvPicPr>
        <p:blipFill>
          <a:blip r:embed="rId4">
            <a:duotone>
              <a:prstClr val="black"/>
              <a:schemeClr val="bg1">
                <a:lumMod val="50000"/>
                <a:tint val="45000"/>
                <a:satMod val="400000"/>
              </a:schemeClr>
            </a:duotone>
          </a:blip>
          <a:stretch>
            <a:fillRect/>
          </a:stretch>
        </p:blipFill>
        <p:spPr>
          <a:xfrm>
            <a:off x="3898370" y="3923617"/>
            <a:ext cx="2041200" cy="17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ppt_x</p:attrName>
                                        </p:attrNameLst>
                                      </p:cBhvr>
                                      <p:tavLst>
                                        <p:tav tm="0">
                                          <p:val>
                                            <p:strVal val="#ppt_x+#ppt_w*1.125000"/>
                                          </p:val>
                                        </p:tav>
                                        <p:tav tm="100000">
                                          <p:val>
                                            <p:strVal val="#ppt_x"/>
                                          </p:val>
                                        </p:tav>
                                      </p:tavLst>
                                    </p:anim>
                                    <p:animEffect transition="in" filter="wipe(left)">
                                      <p:cBhvr>
                                        <p:cTn id="16" dur="500"/>
                                        <p:tgtEl>
                                          <p:spTgt spid="25"/>
                                        </p:tgtEl>
                                      </p:cBhvr>
                                    </p:animEffect>
                                  </p:childTnLst>
                                </p:cTn>
                              </p:par>
                              <p:par>
                                <p:cTn id="17" presetID="12" presetClass="entr" presetSubtype="2"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left)">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3137</Words>
  <Application>WPS 演示</Application>
  <PresentationFormat>宽屏</PresentationFormat>
  <Paragraphs>358</Paragraphs>
  <Slides>26</Slides>
  <Notes>0</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26</vt:i4>
      </vt:variant>
    </vt:vector>
  </HeadingPairs>
  <TitlesOfParts>
    <vt:vector size="37" baseType="lpstr">
      <vt:lpstr>Arial</vt:lpstr>
      <vt:lpstr>宋体</vt:lpstr>
      <vt:lpstr>Wingdings</vt:lpstr>
      <vt:lpstr>微软雅黑</vt:lpstr>
      <vt:lpstr>DINCond-Regular</vt:lpstr>
      <vt:lpstr>Calibri</vt:lpstr>
      <vt:lpstr>Arial Unicode MS</vt:lpstr>
      <vt:lpstr>Microsoft YaHei UI</vt:lpstr>
      <vt:lpstr>Segoe Print</vt:lpstr>
      <vt:lpstr>Office</vt:lpstr>
      <vt:lpstr>自定义设计方案</vt:lpstr>
      <vt:lpstr>公共服务设计与集成</vt:lpstr>
      <vt:lpstr>PowerPoint 演示文稿</vt:lpstr>
      <vt:lpstr>公共组建概述</vt:lpstr>
      <vt:lpstr>背景</vt:lpstr>
      <vt:lpstr>背景</vt:lpstr>
      <vt:lpstr>背景</vt:lpstr>
      <vt:lpstr>范围边界</vt:lpstr>
      <vt:lpstr>公共服务介绍</vt:lpstr>
      <vt:lpstr>公共服务介绍-前端公共组件</vt:lpstr>
      <vt:lpstr>（一）导航栏</vt:lpstr>
      <vt:lpstr>（二）多功能Table组件</vt:lpstr>
      <vt:lpstr>（三）选人组件</vt:lpstr>
      <vt:lpstr>（四）导入功能组件</vt:lpstr>
      <vt:lpstr>More</vt:lpstr>
      <vt:lpstr>公共服务介绍-后端服务</vt:lpstr>
      <vt:lpstr>公共服务设计思路</vt:lpstr>
      <vt:lpstr>公共服务设计思路</vt:lpstr>
      <vt:lpstr>集成方式</vt:lpstr>
      <vt:lpstr>集成方式</vt:lpstr>
      <vt:lpstr>集成方式</vt:lpstr>
      <vt:lpstr>集成方式</vt:lpstr>
      <vt:lpstr>集成方式</vt:lpstr>
      <vt:lpstr>集成方式</vt:lpstr>
      <vt:lpstr>集成方式</vt:lpstr>
      <vt:lpstr>集成方式</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Administrator</cp:lastModifiedBy>
  <cp:revision>98</cp:revision>
  <dcterms:created xsi:type="dcterms:W3CDTF">2018-11-15T09:17:00Z</dcterms:created>
  <dcterms:modified xsi:type="dcterms:W3CDTF">2018-12-04T09:45:44Z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2052-11.1.0.7989</vt:lpwstr>
  </property>
</Properties>
</file>